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media11.mp4" ContentType="video/mp4"/>
  <Override PartName="/ppt/media/image10.jpeg" ContentType="image/jpeg"/>
  <Override PartName="/ppt/media/image12.png" ContentType="image/png"/>
  <Override PartName="/ppt/media/image9.jpeg" ContentType="image/jpeg"/>
  <Override PartName="/ppt/media/image2.png" ContentType="image/png"/>
  <Override PartName="/ppt/media/image1.png" ContentType="image/png"/>
  <Override PartName="/ppt/media/image3.png" ContentType="image/png"/>
  <Override PartName="/ppt/media/image4.png" ContentType="image/png"/>
  <Override PartName="/ppt/media/image7.wmf" ContentType="image/x-wmf"/>
  <Override PartName="/ppt/media/image5.png" ContentType="image/png"/>
  <Override PartName="/ppt/media/image8.wmf" ContentType="image/x-wmf"/>
  <Override PartName="/ppt/media/image6.png" ContentType="image/png"/>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68.xml.rels" ContentType="application/vnd.openxmlformats-package.relationships+xml"/>
  <Override PartName="/ppt/slideLayouts/_rels/slideLayout67.xml.rels" ContentType="application/vnd.openxmlformats-package.relationships+xml"/>
  <Override PartName="/ppt/slideLayouts/_rels/slideLayout66.xml.rels" ContentType="application/vnd.openxmlformats-package.relationships+xml"/>
  <Override PartName="/ppt/slideLayouts/_rels/slideLayout65.xml.rels" ContentType="application/vnd.openxmlformats-package.relationships+xml"/>
  <Override PartName="/ppt/slideLayouts/_rels/slideLayout64.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62.xml" ContentType="application/vnd.openxmlformats-officedocument.presentationml.slideLayout+xml"/>
  <Override PartName="/ppt/slideLayouts/slideLayout1.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Lst>
  <p:sldSz cx="24384000" cy="13716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6" name="PlaceHolder 2"/>
          <p:cNvSpPr>
            <a:spLocks noGrp="1"/>
          </p:cNvSpPr>
          <p:nvPr>
            <p:ph type="body"/>
          </p:nvPr>
        </p:nvSpPr>
        <p:spPr>
          <a:xfrm>
            <a:off x="2540160" y="699444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
        <p:nvSpPr>
          <p:cNvPr id="27" name="PlaceHolder 3"/>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9"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30"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31"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32" name="PlaceHolder 5"/>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34" name="PlaceHolder 2"/>
          <p:cNvSpPr>
            <a:spLocks noGrp="1"/>
          </p:cNvSpPr>
          <p:nvPr>
            <p:ph type="body"/>
          </p:nvPr>
        </p:nvSpPr>
        <p:spPr>
          <a:xfrm>
            <a:off x="254016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35" name="PlaceHolder 3"/>
          <p:cNvSpPr>
            <a:spLocks noGrp="1"/>
          </p:cNvSpPr>
          <p:nvPr>
            <p:ph type="body"/>
          </p:nvPr>
        </p:nvSpPr>
        <p:spPr>
          <a:xfrm>
            <a:off x="465264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36" name="PlaceHolder 4"/>
          <p:cNvSpPr>
            <a:spLocks noGrp="1"/>
          </p:cNvSpPr>
          <p:nvPr>
            <p:ph type="body"/>
          </p:nvPr>
        </p:nvSpPr>
        <p:spPr>
          <a:xfrm>
            <a:off x="676548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37" name="PlaceHolder 5"/>
          <p:cNvSpPr>
            <a:spLocks noGrp="1"/>
          </p:cNvSpPr>
          <p:nvPr>
            <p:ph type="body"/>
          </p:nvPr>
        </p:nvSpPr>
        <p:spPr>
          <a:xfrm>
            <a:off x="254016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38" name="PlaceHolder 6"/>
          <p:cNvSpPr>
            <a:spLocks noGrp="1"/>
          </p:cNvSpPr>
          <p:nvPr>
            <p:ph type="body"/>
          </p:nvPr>
        </p:nvSpPr>
        <p:spPr>
          <a:xfrm>
            <a:off x="465264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39" name="PlaceHolder 7"/>
          <p:cNvSpPr>
            <a:spLocks noGrp="1"/>
          </p:cNvSpPr>
          <p:nvPr>
            <p:ph type="body"/>
          </p:nvPr>
        </p:nvSpPr>
        <p:spPr>
          <a:xfrm>
            <a:off x="676548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45" name="PlaceHolder 2"/>
          <p:cNvSpPr>
            <a:spLocks noGrp="1"/>
          </p:cNvSpPr>
          <p:nvPr>
            <p:ph type="subTitle"/>
          </p:nvPr>
        </p:nvSpPr>
        <p:spPr>
          <a:xfrm>
            <a:off x="2540160" y="6994440"/>
            <a:ext cx="6248160" cy="481608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47" name="PlaceHolder 2"/>
          <p:cNvSpPr>
            <a:spLocks noGrp="1"/>
          </p:cNvSpPr>
          <p:nvPr>
            <p:ph type="body"/>
          </p:nvPr>
        </p:nvSpPr>
        <p:spPr>
          <a:xfrm>
            <a:off x="2540160" y="6994440"/>
            <a:ext cx="624816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49"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50"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1218960" y="547200"/>
            <a:ext cx="21944880" cy="1061604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54"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55"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56"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5" name="PlaceHolder 2"/>
          <p:cNvSpPr>
            <a:spLocks noGrp="1"/>
          </p:cNvSpPr>
          <p:nvPr>
            <p:ph type="subTitle"/>
          </p:nvPr>
        </p:nvSpPr>
        <p:spPr>
          <a:xfrm>
            <a:off x="2540160" y="6994440"/>
            <a:ext cx="6248160" cy="481608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58"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59"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60" name="PlaceHolder 4"/>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62"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63"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64" name="PlaceHolder 4"/>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66" name="PlaceHolder 2"/>
          <p:cNvSpPr>
            <a:spLocks noGrp="1"/>
          </p:cNvSpPr>
          <p:nvPr>
            <p:ph type="body"/>
          </p:nvPr>
        </p:nvSpPr>
        <p:spPr>
          <a:xfrm>
            <a:off x="2540160" y="699444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
        <p:nvSpPr>
          <p:cNvPr id="67" name="PlaceHolder 3"/>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69"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70"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71"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72" name="PlaceHolder 5"/>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74" name="PlaceHolder 2"/>
          <p:cNvSpPr>
            <a:spLocks noGrp="1"/>
          </p:cNvSpPr>
          <p:nvPr>
            <p:ph type="body"/>
          </p:nvPr>
        </p:nvSpPr>
        <p:spPr>
          <a:xfrm>
            <a:off x="254016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75" name="PlaceHolder 3"/>
          <p:cNvSpPr>
            <a:spLocks noGrp="1"/>
          </p:cNvSpPr>
          <p:nvPr>
            <p:ph type="body"/>
          </p:nvPr>
        </p:nvSpPr>
        <p:spPr>
          <a:xfrm>
            <a:off x="465264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76" name="PlaceHolder 4"/>
          <p:cNvSpPr>
            <a:spLocks noGrp="1"/>
          </p:cNvSpPr>
          <p:nvPr>
            <p:ph type="body"/>
          </p:nvPr>
        </p:nvSpPr>
        <p:spPr>
          <a:xfrm>
            <a:off x="676548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77" name="PlaceHolder 5"/>
          <p:cNvSpPr>
            <a:spLocks noGrp="1"/>
          </p:cNvSpPr>
          <p:nvPr>
            <p:ph type="body"/>
          </p:nvPr>
        </p:nvSpPr>
        <p:spPr>
          <a:xfrm>
            <a:off x="254016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78" name="PlaceHolder 6"/>
          <p:cNvSpPr>
            <a:spLocks noGrp="1"/>
          </p:cNvSpPr>
          <p:nvPr>
            <p:ph type="body"/>
          </p:nvPr>
        </p:nvSpPr>
        <p:spPr>
          <a:xfrm>
            <a:off x="465264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79" name="PlaceHolder 7"/>
          <p:cNvSpPr>
            <a:spLocks noGrp="1"/>
          </p:cNvSpPr>
          <p:nvPr>
            <p:ph type="body"/>
          </p:nvPr>
        </p:nvSpPr>
        <p:spPr>
          <a:xfrm>
            <a:off x="676548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84" name="PlaceHolder 2"/>
          <p:cNvSpPr>
            <a:spLocks noGrp="1"/>
          </p:cNvSpPr>
          <p:nvPr>
            <p:ph type="subTitle"/>
          </p:nvPr>
        </p:nvSpPr>
        <p:spPr>
          <a:xfrm>
            <a:off x="2540160" y="6994440"/>
            <a:ext cx="6248160" cy="481608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86" name="PlaceHolder 2"/>
          <p:cNvSpPr>
            <a:spLocks noGrp="1"/>
          </p:cNvSpPr>
          <p:nvPr>
            <p:ph type="body"/>
          </p:nvPr>
        </p:nvSpPr>
        <p:spPr>
          <a:xfrm>
            <a:off x="2540160" y="6994440"/>
            <a:ext cx="624816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88"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89"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7" name="PlaceHolder 2"/>
          <p:cNvSpPr>
            <a:spLocks noGrp="1"/>
          </p:cNvSpPr>
          <p:nvPr>
            <p:ph type="body"/>
          </p:nvPr>
        </p:nvSpPr>
        <p:spPr>
          <a:xfrm>
            <a:off x="2540160" y="6994440"/>
            <a:ext cx="624816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1218960" y="547200"/>
            <a:ext cx="21944880" cy="1061604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93"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94"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95"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97"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98"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99" name="PlaceHolder 4"/>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01"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02"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03" name="PlaceHolder 4"/>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05" name="PlaceHolder 2"/>
          <p:cNvSpPr>
            <a:spLocks noGrp="1"/>
          </p:cNvSpPr>
          <p:nvPr>
            <p:ph type="body"/>
          </p:nvPr>
        </p:nvSpPr>
        <p:spPr>
          <a:xfrm>
            <a:off x="2540160" y="699444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
        <p:nvSpPr>
          <p:cNvPr id="106" name="PlaceHolder 3"/>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08"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09"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10"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11" name="PlaceHolder 5"/>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13" name="PlaceHolder 2"/>
          <p:cNvSpPr>
            <a:spLocks noGrp="1"/>
          </p:cNvSpPr>
          <p:nvPr>
            <p:ph type="body"/>
          </p:nvPr>
        </p:nvSpPr>
        <p:spPr>
          <a:xfrm>
            <a:off x="254016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14" name="PlaceHolder 3"/>
          <p:cNvSpPr>
            <a:spLocks noGrp="1"/>
          </p:cNvSpPr>
          <p:nvPr>
            <p:ph type="body"/>
          </p:nvPr>
        </p:nvSpPr>
        <p:spPr>
          <a:xfrm>
            <a:off x="465264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15" name="PlaceHolder 4"/>
          <p:cNvSpPr>
            <a:spLocks noGrp="1"/>
          </p:cNvSpPr>
          <p:nvPr>
            <p:ph type="body"/>
          </p:nvPr>
        </p:nvSpPr>
        <p:spPr>
          <a:xfrm>
            <a:off x="676548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16" name="PlaceHolder 5"/>
          <p:cNvSpPr>
            <a:spLocks noGrp="1"/>
          </p:cNvSpPr>
          <p:nvPr>
            <p:ph type="body"/>
          </p:nvPr>
        </p:nvSpPr>
        <p:spPr>
          <a:xfrm>
            <a:off x="254016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17" name="PlaceHolder 6"/>
          <p:cNvSpPr>
            <a:spLocks noGrp="1"/>
          </p:cNvSpPr>
          <p:nvPr>
            <p:ph type="body"/>
          </p:nvPr>
        </p:nvSpPr>
        <p:spPr>
          <a:xfrm>
            <a:off x="465264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18" name="PlaceHolder 7"/>
          <p:cNvSpPr>
            <a:spLocks noGrp="1"/>
          </p:cNvSpPr>
          <p:nvPr>
            <p:ph type="body"/>
          </p:nvPr>
        </p:nvSpPr>
        <p:spPr>
          <a:xfrm>
            <a:off x="676548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24" name="PlaceHolder 2"/>
          <p:cNvSpPr>
            <a:spLocks noGrp="1"/>
          </p:cNvSpPr>
          <p:nvPr>
            <p:ph type="subTitle"/>
          </p:nvPr>
        </p:nvSpPr>
        <p:spPr>
          <a:xfrm>
            <a:off x="2540160" y="6994440"/>
            <a:ext cx="6248160" cy="481608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26" name="PlaceHolder 2"/>
          <p:cNvSpPr>
            <a:spLocks noGrp="1"/>
          </p:cNvSpPr>
          <p:nvPr>
            <p:ph type="body"/>
          </p:nvPr>
        </p:nvSpPr>
        <p:spPr>
          <a:xfrm>
            <a:off x="2540160" y="6994440"/>
            <a:ext cx="624816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9"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0"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28"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29"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1218960" y="547200"/>
            <a:ext cx="21944880" cy="1061604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33"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34"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35"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37"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38"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39" name="PlaceHolder 4"/>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41"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42"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43" name="PlaceHolder 4"/>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45" name="PlaceHolder 2"/>
          <p:cNvSpPr>
            <a:spLocks noGrp="1"/>
          </p:cNvSpPr>
          <p:nvPr>
            <p:ph type="body"/>
          </p:nvPr>
        </p:nvSpPr>
        <p:spPr>
          <a:xfrm>
            <a:off x="2540160" y="699444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
        <p:nvSpPr>
          <p:cNvPr id="146" name="PlaceHolder 3"/>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48"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49"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50"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51" name="PlaceHolder 5"/>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53" name="PlaceHolder 2"/>
          <p:cNvSpPr>
            <a:spLocks noGrp="1"/>
          </p:cNvSpPr>
          <p:nvPr>
            <p:ph type="body"/>
          </p:nvPr>
        </p:nvSpPr>
        <p:spPr>
          <a:xfrm>
            <a:off x="254016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54" name="PlaceHolder 3"/>
          <p:cNvSpPr>
            <a:spLocks noGrp="1"/>
          </p:cNvSpPr>
          <p:nvPr>
            <p:ph type="body"/>
          </p:nvPr>
        </p:nvSpPr>
        <p:spPr>
          <a:xfrm>
            <a:off x="465264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55" name="PlaceHolder 4"/>
          <p:cNvSpPr>
            <a:spLocks noGrp="1"/>
          </p:cNvSpPr>
          <p:nvPr>
            <p:ph type="body"/>
          </p:nvPr>
        </p:nvSpPr>
        <p:spPr>
          <a:xfrm>
            <a:off x="676548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56" name="PlaceHolder 5"/>
          <p:cNvSpPr>
            <a:spLocks noGrp="1"/>
          </p:cNvSpPr>
          <p:nvPr>
            <p:ph type="body"/>
          </p:nvPr>
        </p:nvSpPr>
        <p:spPr>
          <a:xfrm>
            <a:off x="254016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57" name="PlaceHolder 6"/>
          <p:cNvSpPr>
            <a:spLocks noGrp="1"/>
          </p:cNvSpPr>
          <p:nvPr>
            <p:ph type="body"/>
          </p:nvPr>
        </p:nvSpPr>
        <p:spPr>
          <a:xfrm>
            <a:off x="465264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58" name="PlaceHolder 7"/>
          <p:cNvSpPr>
            <a:spLocks noGrp="1"/>
          </p:cNvSpPr>
          <p:nvPr>
            <p:ph type="body"/>
          </p:nvPr>
        </p:nvSpPr>
        <p:spPr>
          <a:xfrm>
            <a:off x="676548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64" name="PlaceHolder 2"/>
          <p:cNvSpPr>
            <a:spLocks noGrp="1"/>
          </p:cNvSpPr>
          <p:nvPr>
            <p:ph type="subTitle"/>
          </p:nvPr>
        </p:nvSpPr>
        <p:spPr>
          <a:xfrm>
            <a:off x="2540160" y="6994440"/>
            <a:ext cx="6248160" cy="481608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66" name="PlaceHolder 2"/>
          <p:cNvSpPr>
            <a:spLocks noGrp="1"/>
          </p:cNvSpPr>
          <p:nvPr>
            <p:ph type="body"/>
          </p:nvPr>
        </p:nvSpPr>
        <p:spPr>
          <a:xfrm>
            <a:off x="2540160" y="6994440"/>
            <a:ext cx="624816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68"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69"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1218960" y="547200"/>
            <a:ext cx="21944880" cy="1061604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73"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74"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75"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77"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78"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79" name="PlaceHolder 4"/>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81"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82"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83" name="PlaceHolder 4"/>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85" name="PlaceHolder 2"/>
          <p:cNvSpPr>
            <a:spLocks noGrp="1"/>
          </p:cNvSpPr>
          <p:nvPr>
            <p:ph type="body"/>
          </p:nvPr>
        </p:nvSpPr>
        <p:spPr>
          <a:xfrm>
            <a:off x="2540160" y="699444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
        <p:nvSpPr>
          <p:cNvPr id="186" name="PlaceHolder 3"/>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88"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89"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90"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91" name="PlaceHolder 5"/>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1218960" y="547200"/>
            <a:ext cx="21944880" cy="1061604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93" name="PlaceHolder 2"/>
          <p:cNvSpPr>
            <a:spLocks noGrp="1"/>
          </p:cNvSpPr>
          <p:nvPr>
            <p:ph type="body"/>
          </p:nvPr>
        </p:nvSpPr>
        <p:spPr>
          <a:xfrm>
            <a:off x="254016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94" name="PlaceHolder 3"/>
          <p:cNvSpPr>
            <a:spLocks noGrp="1"/>
          </p:cNvSpPr>
          <p:nvPr>
            <p:ph type="body"/>
          </p:nvPr>
        </p:nvSpPr>
        <p:spPr>
          <a:xfrm>
            <a:off x="465264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95" name="PlaceHolder 4"/>
          <p:cNvSpPr>
            <a:spLocks noGrp="1"/>
          </p:cNvSpPr>
          <p:nvPr>
            <p:ph type="body"/>
          </p:nvPr>
        </p:nvSpPr>
        <p:spPr>
          <a:xfrm>
            <a:off x="676548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96" name="PlaceHolder 5"/>
          <p:cNvSpPr>
            <a:spLocks noGrp="1"/>
          </p:cNvSpPr>
          <p:nvPr>
            <p:ph type="body"/>
          </p:nvPr>
        </p:nvSpPr>
        <p:spPr>
          <a:xfrm>
            <a:off x="254016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97" name="PlaceHolder 6"/>
          <p:cNvSpPr>
            <a:spLocks noGrp="1"/>
          </p:cNvSpPr>
          <p:nvPr>
            <p:ph type="body"/>
          </p:nvPr>
        </p:nvSpPr>
        <p:spPr>
          <a:xfrm>
            <a:off x="465264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198" name="PlaceHolder 7"/>
          <p:cNvSpPr>
            <a:spLocks noGrp="1"/>
          </p:cNvSpPr>
          <p:nvPr>
            <p:ph type="body"/>
          </p:nvPr>
        </p:nvSpPr>
        <p:spPr>
          <a:xfrm>
            <a:off x="676548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5"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06" name="PlaceHolder 2"/>
          <p:cNvSpPr>
            <a:spLocks noGrp="1"/>
          </p:cNvSpPr>
          <p:nvPr>
            <p:ph type="subTitle"/>
          </p:nvPr>
        </p:nvSpPr>
        <p:spPr>
          <a:xfrm>
            <a:off x="2540160" y="6994440"/>
            <a:ext cx="6248160" cy="481608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08" name="PlaceHolder 2"/>
          <p:cNvSpPr>
            <a:spLocks noGrp="1"/>
          </p:cNvSpPr>
          <p:nvPr>
            <p:ph type="body"/>
          </p:nvPr>
        </p:nvSpPr>
        <p:spPr>
          <a:xfrm>
            <a:off x="2540160" y="6994440"/>
            <a:ext cx="624816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10"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211"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2"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3" name="PlaceHolder 1"/>
          <p:cNvSpPr>
            <a:spLocks noGrp="1"/>
          </p:cNvSpPr>
          <p:nvPr>
            <p:ph type="subTitle"/>
          </p:nvPr>
        </p:nvSpPr>
        <p:spPr>
          <a:xfrm>
            <a:off x="1218960" y="547200"/>
            <a:ext cx="21944880" cy="10616040"/>
          </a:xfrm>
          <a:prstGeom prst="rect">
            <a:avLst/>
          </a:prstGeom>
        </p:spPr>
        <p:txBody>
          <a:bodyPr lIns="0" rIns="0" tIns="0" bIns="0" anchor="ctr">
            <a:spAutoFit/>
          </a:bodyPr>
          <a:p>
            <a:pPr algn="ctr"/>
            <a:endParaRPr b="0" lang="sl-SI"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15"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16"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217"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19"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220"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21" name="PlaceHolder 4"/>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23"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24"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25" name="PlaceHolder 4"/>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4"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15" name="PlaceHolder 3"/>
          <p:cNvSpPr>
            <a:spLocks noGrp="1"/>
          </p:cNvSpPr>
          <p:nvPr>
            <p:ph type="body"/>
          </p:nvPr>
        </p:nvSpPr>
        <p:spPr>
          <a:xfrm>
            <a:off x="574200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6"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27" name="PlaceHolder 2"/>
          <p:cNvSpPr>
            <a:spLocks noGrp="1"/>
          </p:cNvSpPr>
          <p:nvPr>
            <p:ph type="body"/>
          </p:nvPr>
        </p:nvSpPr>
        <p:spPr>
          <a:xfrm>
            <a:off x="2540160" y="699444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
        <p:nvSpPr>
          <p:cNvPr id="228" name="PlaceHolder 3"/>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30"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31"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32" name="PlaceHolder 4"/>
          <p:cNvSpPr>
            <a:spLocks noGrp="1"/>
          </p:cNvSpPr>
          <p:nvPr>
            <p:ph type="body"/>
          </p:nvPr>
        </p:nvSpPr>
        <p:spPr>
          <a:xfrm>
            <a:off x="254016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33" name="PlaceHolder 5"/>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35" name="PlaceHolder 2"/>
          <p:cNvSpPr>
            <a:spLocks noGrp="1"/>
          </p:cNvSpPr>
          <p:nvPr>
            <p:ph type="body"/>
          </p:nvPr>
        </p:nvSpPr>
        <p:spPr>
          <a:xfrm>
            <a:off x="254016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236" name="PlaceHolder 3"/>
          <p:cNvSpPr>
            <a:spLocks noGrp="1"/>
          </p:cNvSpPr>
          <p:nvPr>
            <p:ph type="body"/>
          </p:nvPr>
        </p:nvSpPr>
        <p:spPr>
          <a:xfrm>
            <a:off x="465264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237" name="PlaceHolder 4"/>
          <p:cNvSpPr>
            <a:spLocks noGrp="1"/>
          </p:cNvSpPr>
          <p:nvPr>
            <p:ph type="body"/>
          </p:nvPr>
        </p:nvSpPr>
        <p:spPr>
          <a:xfrm>
            <a:off x="6765480" y="699444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238" name="PlaceHolder 5"/>
          <p:cNvSpPr>
            <a:spLocks noGrp="1"/>
          </p:cNvSpPr>
          <p:nvPr>
            <p:ph type="body"/>
          </p:nvPr>
        </p:nvSpPr>
        <p:spPr>
          <a:xfrm>
            <a:off x="254016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239" name="PlaceHolder 6"/>
          <p:cNvSpPr>
            <a:spLocks noGrp="1"/>
          </p:cNvSpPr>
          <p:nvPr>
            <p:ph type="body"/>
          </p:nvPr>
        </p:nvSpPr>
        <p:spPr>
          <a:xfrm>
            <a:off x="465264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
        <p:nvSpPr>
          <p:cNvPr id="240" name="PlaceHolder 7"/>
          <p:cNvSpPr>
            <a:spLocks noGrp="1"/>
          </p:cNvSpPr>
          <p:nvPr>
            <p:ph type="body"/>
          </p:nvPr>
        </p:nvSpPr>
        <p:spPr>
          <a:xfrm>
            <a:off x="6765480" y="9510120"/>
            <a:ext cx="2011680" cy="2297160"/>
          </a:xfrm>
          <a:prstGeom prst="rect">
            <a:avLst/>
          </a:prstGeom>
        </p:spPr>
        <p:txBody>
          <a:bodyPr lIns="0" rIns="0" tIns="0" bIns="0">
            <a:normAutofit fontScale="22000"/>
          </a:bodyPr>
          <a:p>
            <a:endParaRPr b="0" lang="sl-SI" sz="5200" spc="-1" strike="noStrike">
              <a:solidFill>
                <a:srgbClr val="000000"/>
              </a:solidFill>
              <a:latin typeface="Azo Sans Ligh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18" name="PlaceHolder 2"/>
          <p:cNvSpPr>
            <a:spLocks noGrp="1"/>
          </p:cNvSpPr>
          <p:nvPr>
            <p:ph type="body"/>
          </p:nvPr>
        </p:nvSpPr>
        <p:spPr>
          <a:xfrm>
            <a:off x="2540160" y="6994440"/>
            <a:ext cx="3048840" cy="4816080"/>
          </a:xfrm>
          <a:prstGeom prst="rect">
            <a:avLst/>
          </a:prstGeom>
        </p:spPr>
        <p:txBody>
          <a:bodyPr lIns="0" rIns="0" tIns="0" bIns="0">
            <a:normAutofit/>
          </a:bodyPr>
          <a:p>
            <a:endParaRPr b="0" lang="sl-SI" sz="5200" spc="-1" strike="noStrike">
              <a:solidFill>
                <a:srgbClr val="000000"/>
              </a:solidFill>
              <a:latin typeface="Azo Sans Light"/>
            </a:endParaRPr>
          </a:p>
        </p:txBody>
      </p:sp>
      <p:sp>
        <p:nvSpPr>
          <p:cNvPr id="19"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0" name="PlaceHolder 4"/>
          <p:cNvSpPr>
            <a:spLocks noGrp="1"/>
          </p:cNvSpPr>
          <p:nvPr>
            <p:ph type="body"/>
          </p:nvPr>
        </p:nvSpPr>
        <p:spPr>
          <a:xfrm>
            <a:off x="5742000" y="951012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218960" y="547200"/>
            <a:ext cx="21944880" cy="2289960"/>
          </a:xfrm>
          <a:prstGeom prst="rect">
            <a:avLst/>
          </a:prstGeom>
        </p:spPr>
        <p:txBody>
          <a:bodyPr lIns="0" rIns="0" tIns="0" bIns="0" anchor="ctr">
            <a:spAutoFit/>
          </a:bodyPr>
          <a:p>
            <a:pPr algn="ctr"/>
            <a:endParaRPr b="0" lang="sl-SI" sz="5000" spc="-1" strike="noStrike">
              <a:solidFill>
                <a:srgbClr val="000000"/>
              </a:solidFill>
              <a:latin typeface="Helvetica Light"/>
            </a:endParaRPr>
          </a:p>
        </p:txBody>
      </p:sp>
      <p:sp>
        <p:nvSpPr>
          <p:cNvPr id="22" name="PlaceHolder 2"/>
          <p:cNvSpPr>
            <a:spLocks noGrp="1"/>
          </p:cNvSpPr>
          <p:nvPr>
            <p:ph type="body"/>
          </p:nvPr>
        </p:nvSpPr>
        <p:spPr>
          <a:xfrm>
            <a:off x="254016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3" name="PlaceHolder 3"/>
          <p:cNvSpPr>
            <a:spLocks noGrp="1"/>
          </p:cNvSpPr>
          <p:nvPr>
            <p:ph type="body"/>
          </p:nvPr>
        </p:nvSpPr>
        <p:spPr>
          <a:xfrm>
            <a:off x="5742000" y="6994440"/>
            <a:ext cx="3048840" cy="2297160"/>
          </a:xfrm>
          <a:prstGeom prst="rect">
            <a:avLst/>
          </a:prstGeom>
        </p:spPr>
        <p:txBody>
          <a:bodyPr lIns="0" rIns="0" tIns="0" bIns="0">
            <a:normAutofit fontScale="34000"/>
          </a:bodyPr>
          <a:p>
            <a:endParaRPr b="0" lang="sl-SI" sz="5200" spc="-1" strike="noStrike">
              <a:solidFill>
                <a:srgbClr val="000000"/>
              </a:solidFill>
              <a:latin typeface="Azo Sans Light"/>
            </a:endParaRPr>
          </a:p>
        </p:txBody>
      </p:sp>
      <p:sp>
        <p:nvSpPr>
          <p:cNvPr id="24" name="PlaceHolder 4"/>
          <p:cNvSpPr>
            <a:spLocks noGrp="1"/>
          </p:cNvSpPr>
          <p:nvPr>
            <p:ph type="body"/>
          </p:nvPr>
        </p:nvSpPr>
        <p:spPr>
          <a:xfrm>
            <a:off x="2540160" y="9510120"/>
            <a:ext cx="6248160" cy="2297160"/>
          </a:xfrm>
          <a:prstGeom prst="rect">
            <a:avLst/>
          </a:prstGeom>
        </p:spPr>
        <p:txBody>
          <a:bodyPr lIns="0" rIns="0" tIns="0" bIns="0">
            <a:normAutofit fontScale="97000"/>
          </a:bodyPr>
          <a:p>
            <a:endParaRPr b="0" lang="sl-SI" sz="5200" spc="-1" strike="noStrike">
              <a:solidFill>
                <a:srgbClr val="000000"/>
              </a:solidFill>
              <a:latin typeface="Azo Sans Ligh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3.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4.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0" y="0"/>
            <a:ext cx="24383520" cy="13715640"/>
          </a:xfrm>
          <a:prstGeom prst="rect">
            <a:avLst/>
          </a:prstGeom>
        </p:spPr>
        <p:txBody>
          <a:bodyPr>
            <a:noAutofit/>
          </a:bodyPr>
          <a:p>
            <a:pPr marL="432000" indent="-324000" algn="ctr">
              <a:spcBef>
                <a:spcPts val="1417"/>
              </a:spcBef>
              <a:buClr>
                <a:srgbClr val="000000"/>
              </a:buClr>
              <a:buSzPct val="45000"/>
              <a:buFont typeface="Wingdings" charset="2"/>
              <a:buChar char=""/>
            </a:pPr>
            <a:r>
              <a:rPr b="0" lang="sl-SI" sz="5000" spc="-1" strike="noStrike">
                <a:solidFill>
                  <a:srgbClr val="000000"/>
                </a:solidFill>
                <a:latin typeface="Azo Sans Light"/>
              </a:rPr>
              <a:t>Kliknite za urejanje oblike orisa</a:t>
            </a:r>
            <a:endParaRPr b="0" lang="sl-SI" sz="5000" spc="-1" strike="noStrike">
              <a:solidFill>
                <a:srgbClr val="000000"/>
              </a:solidFill>
              <a:latin typeface="Azo Sans Light"/>
            </a:endParaRPr>
          </a:p>
          <a:p>
            <a:pPr lvl="1" marL="864000" indent="-324000" algn="ctr">
              <a:spcBef>
                <a:spcPts val="1134"/>
              </a:spcBef>
              <a:buClr>
                <a:srgbClr val="000000"/>
              </a:buClr>
              <a:buSzPct val="75000"/>
              <a:buFont typeface="Symbol" charset="2"/>
              <a:buChar char=""/>
            </a:pPr>
            <a:r>
              <a:rPr b="0" lang="sl-SI" sz="5000" spc="-1" strike="noStrike">
                <a:solidFill>
                  <a:srgbClr val="000000"/>
                </a:solidFill>
                <a:latin typeface="Azo Sans Light"/>
              </a:rPr>
              <a:t>Druga raven orisa</a:t>
            </a:r>
            <a:endParaRPr b="0" lang="sl-SI" sz="5000" spc="-1" strike="noStrike">
              <a:solidFill>
                <a:srgbClr val="000000"/>
              </a:solidFill>
              <a:latin typeface="Azo Sans Light"/>
            </a:endParaRPr>
          </a:p>
          <a:p>
            <a:pPr lvl="2" marL="1296000" indent="-288000" algn="ctr">
              <a:spcBef>
                <a:spcPts val="850"/>
              </a:spcBef>
              <a:buClr>
                <a:srgbClr val="000000"/>
              </a:buClr>
              <a:buSzPct val="45000"/>
              <a:buFont typeface="Wingdings" charset="2"/>
              <a:buChar char=""/>
            </a:pPr>
            <a:r>
              <a:rPr b="0" lang="sl-SI" sz="5000" spc="-1" strike="noStrike">
                <a:solidFill>
                  <a:srgbClr val="000000"/>
                </a:solidFill>
                <a:latin typeface="Azo Sans Light"/>
              </a:rPr>
              <a:t>Tretja raven orisa</a:t>
            </a:r>
            <a:endParaRPr b="0" lang="sl-SI" sz="5000" spc="-1" strike="noStrike">
              <a:solidFill>
                <a:srgbClr val="000000"/>
              </a:solidFill>
              <a:latin typeface="Azo Sans Light"/>
            </a:endParaRPr>
          </a:p>
          <a:p>
            <a:pPr lvl="3" marL="1728000" indent="-216000" algn="ctr">
              <a:spcBef>
                <a:spcPts val="567"/>
              </a:spcBef>
              <a:buClr>
                <a:srgbClr val="000000"/>
              </a:buClr>
              <a:buSzPct val="75000"/>
              <a:buFont typeface="Symbol" charset="2"/>
              <a:buChar char=""/>
            </a:pPr>
            <a:r>
              <a:rPr b="0" lang="sl-SI" sz="5000" spc="-1" strike="noStrike">
                <a:solidFill>
                  <a:srgbClr val="000000"/>
                </a:solidFill>
                <a:latin typeface="Azo Sans Light"/>
              </a:rPr>
              <a:t>Četrta raven orisa</a:t>
            </a:r>
            <a:endParaRPr b="0" lang="sl-SI" sz="5000" spc="-1" strike="noStrike">
              <a:solidFill>
                <a:srgbClr val="000000"/>
              </a:solidFill>
              <a:latin typeface="Azo Sans Light"/>
            </a:endParaRPr>
          </a:p>
          <a:p>
            <a:pPr lvl="4" marL="2160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Peta raven orisa</a:t>
            </a:r>
            <a:endParaRPr b="0" lang="sl-SI" sz="5000" spc="-1" strike="noStrike">
              <a:solidFill>
                <a:srgbClr val="000000"/>
              </a:solidFill>
              <a:latin typeface="Azo Sans Light"/>
            </a:endParaRPr>
          </a:p>
          <a:p>
            <a:pPr lvl="5" marL="2592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Šesta raven orisa</a:t>
            </a:r>
            <a:endParaRPr b="0" lang="sl-SI" sz="5000" spc="-1" strike="noStrike">
              <a:solidFill>
                <a:srgbClr val="000000"/>
              </a:solidFill>
              <a:latin typeface="Azo Sans Light"/>
            </a:endParaRPr>
          </a:p>
          <a:p>
            <a:pPr lvl="6" marL="3024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Sedma raven orisa</a:t>
            </a:r>
            <a:endParaRPr b="0" lang="sl-SI" sz="5000" spc="-1" strike="noStrike">
              <a:solidFill>
                <a:srgbClr val="000000"/>
              </a:solidFill>
              <a:latin typeface="Azo Sans Light"/>
            </a:endParaRPr>
          </a:p>
        </p:txBody>
      </p:sp>
      <p:sp>
        <p:nvSpPr>
          <p:cNvPr id="1" name="CustomShape 2"/>
          <p:cNvSpPr/>
          <p:nvPr/>
        </p:nvSpPr>
        <p:spPr>
          <a:xfrm>
            <a:off x="1270080" y="12264480"/>
            <a:ext cx="782640" cy="83232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fld id="{5198EFC9-3265-458C-BE33-7B7DE77EBDB6}" type="slidenum">
              <a:rPr b="1" lang="sl-SI" sz="2400" spc="-1" strike="noStrike">
                <a:solidFill>
                  <a:srgbClr val="ffffff"/>
                </a:solidFill>
                <a:latin typeface="Azo Sans Black"/>
                <a:ea typeface="Helvetica Light"/>
              </a:rPr>
              <a:t>&lt;številka&gt;</a:t>
            </a:fld>
            <a:r>
              <a:rPr b="0" lang="sl-SI" sz="2400" spc="-1" strike="noStrike">
                <a:solidFill>
                  <a:srgbClr val="000000"/>
                </a:solidFill>
                <a:latin typeface="Helvetica Light"/>
                <a:ea typeface="Helvetica Light"/>
              </a:rPr>
              <a:t>￼</a:t>
            </a:r>
            <a:endParaRPr b="0" lang="sl-SI" sz="2400" spc="-1" strike="noStrike">
              <a:latin typeface="Arial"/>
            </a:endParaRPr>
          </a:p>
        </p:txBody>
      </p:sp>
      <p:sp>
        <p:nvSpPr>
          <p:cNvPr id="2" name="CustomShape 3"/>
          <p:cNvSpPr/>
          <p:nvPr/>
        </p:nvSpPr>
        <p:spPr>
          <a:xfrm>
            <a:off x="1270080" y="12446640"/>
            <a:ext cx="782640" cy="46800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r>
              <a:rPr b="0" lang="sl-SI" sz="2400" spc="-1" strike="noStrike">
                <a:solidFill>
                  <a:srgbClr val="000000"/>
                </a:solidFill>
                <a:latin typeface="Helvetica Light"/>
                <a:ea typeface="Helvetica Light"/>
              </a:rPr>
              <a:t>￼</a:t>
            </a:r>
            <a:endParaRPr b="0" lang="sl-SI" sz="2400" spc="-1" strike="noStrike">
              <a:latin typeface="Arial"/>
            </a:endParaRPr>
          </a:p>
        </p:txBody>
      </p:sp>
      <p:sp>
        <p:nvSpPr>
          <p:cNvPr id="3" name="PlaceHolder 4"/>
          <p:cNvSpPr>
            <a:spLocks noGrp="1"/>
          </p:cNvSpPr>
          <p:nvPr>
            <p:ph type="title"/>
          </p:nvPr>
        </p:nvSpPr>
        <p:spPr>
          <a:xfrm>
            <a:off x="1218960" y="547200"/>
            <a:ext cx="21944880" cy="2289960"/>
          </a:xfrm>
          <a:prstGeom prst="rect">
            <a:avLst/>
          </a:prstGeom>
        </p:spPr>
        <p:txBody>
          <a:bodyPr lIns="0" rIns="0" tIns="0" bIns="0" anchor="ctr">
            <a:noAutofit/>
          </a:bodyPr>
          <a:p>
            <a:pPr algn="ctr"/>
            <a:r>
              <a:rPr b="0" lang="sl-SI" sz="5000" spc="-1" strike="noStrike">
                <a:solidFill>
                  <a:srgbClr val="000000"/>
                </a:solidFill>
                <a:latin typeface="Helvetica Light"/>
              </a:rPr>
              <a:t>Kliknite za urejanje oblike naslova</a:t>
            </a:r>
            <a:endParaRPr b="0" lang="sl-SI" sz="5000" spc="-1" strike="noStrike">
              <a:solidFill>
                <a:srgbClr val="000000"/>
              </a:solidFill>
              <a:latin typeface="Helvetica Ligh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body"/>
          </p:nvPr>
        </p:nvSpPr>
        <p:spPr>
          <a:xfrm>
            <a:off x="14355720" y="0"/>
            <a:ext cx="10027800" cy="13715640"/>
          </a:xfrm>
          <a:prstGeom prst="rect">
            <a:avLst/>
          </a:prstGeom>
        </p:spPr>
        <p:txBody>
          <a:bodyPr>
            <a:noAutofit/>
          </a:bodyPr>
          <a:p>
            <a:pPr marL="432000" indent="-324000" algn="ctr">
              <a:spcBef>
                <a:spcPts val="1417"/>
              </a:spcBef>
              <a:buClr>
                <a:srgbClr val="000000"/>
              </a:buClr>
              <a:buSzPct val="45000"/>
              <a:buFont typeface="Wingdings" charset="2"/>
              <a:buChar char=""/>
            </a:pPr>
            <a:r>
              <a:rPr b="0" lang="sl-SI" sz="5000" spc="-1" strike="noStrike">
                <a:solidFill>
                  <a:srgbClr val="000000"/>
                </a:solidFill>
                <a:latin typeface="Azo Sans Light"/>
              </a:rPr>
              <a:t>Kliknite za urejanje oblike orisa</a:t>
            </a:r>
            <a:endParaRPr b="0" lang="sl-SI" sz="5000" spc="-1" strike="noStrike">
              <a:solidFill>
                <a:srgbClr val="000000"/>
              </a:solidFill>
              <a:latin typeface="Azo Sans Light"/>
            </a:endParaRPr>
          </a:p>
          <a:p>
            <a:pPr lvl="1" marL="864000" indent="-324000" algn="ctr">
              <a:spcBef>
                <a:spcPts val="1134"/>
              </a:spcBef>
              <a:buClr>
                <a:srgbClr val="000000"/>
              </a:buClr>
              <a:buSzPct val="75000"/>
              <a:buFont typeface="Symbol" charset="2"/>
              <a:buChar char=""/>
            </a:pPr>
            <a:r>
              <a:rPr b="0" lang="sl-SI" sz="5000" spc="-1" strike="noStrike">
                <a:solidFill>
                  <a:srgbClr val="000000"/>
                </a:solidFill>
                <a:latin typeface="Azo Sans Light"/>
              </a:rPr>
              <a:t>Druga raven orisa</a:t>
            </a:r>
            <a:endParaRPr b="0" lang="sl-SI" sz="5000" spc="-1" strike="noStrike">
              <a:solidFill>
                <a:srgbClr val="000000"/>
              </a:solidFill>
              <a:latin typeface="Azo Sans Light"/>
            </a:endParaRPr>
          </a:p>
          <a:p>
            <a:pPr lvl="2" marL="1296000" indent="-288000" algn="ctr">
              <a:spcBef>
                <a:spcPts val="850"/>
              </a:spcBef>
              <a:buClr>
                <a:srgbClr val="000000"/>
              </a:buClr>
              <a:buSzPct val="45000"/>
              <a:buFont typeface="Wingdings" charset="2"/>
              <a:buChar char=""/>
            </a:pPr>
            <a:r>
              <a:rPr b="0" lang="sl-SI" sz="5000" spc="-1" strike="noStrike">
                <a:solidFill>
                  <a:srgbClr val="000000"/>
                </a:solidFill>
                <a:latin typeface="Azo Sans Light"/>
              </a:rPr>
              <a:t>Tretja raven orisa</a:t>
            </a:r>
            <a:endParaRPr b="0" lang="sl-SI" sz="5000" spc="-1" strike="noStrike">
              <a:solidFill>
                <a:srgbClr val="000000"/>
              </a:solidFill>
              <a:latin typeface="Azo Sans Light"/>
            </a:endParaRPr>
          </a:p>
          <a:p>
            <a:pPr lvl="3" marL="1728000" indent="-216000" algn="ctr">
              <a:spcBef>
                <a:spcPts val="567"/>
              </a:spcBef>
              <a:buClr>
                <a:srgbClr val="000000"/>
              </a:buClr>
              <a:buSzPct val="75000"/>
              <a:buFont typeface="Symbol" charset="2"/>
              <a:buChar char=""/>
            </a:pPr>
            <a:r>
              <a:rPr b="0" lang="sl-SI" sz="5000" spc="-1" strike="noStrike">
                <a:solidFill>
                  <a:srgbClr val="000000"/>
                </a:solidFill>
                <a:latin typeface="Azo Sans Light"/>
              </a:rPr>
              <a:t>Četrta raven orisa</a:t>
            </a:r>
            <a:endParaRPr b="0" lang="sl-SI" sz="5000" spc="-1" strike="noStrike">
              <a:solidFill>
                <a:srgbClr val="000000"/>
              </a:solidFill>
              <a:latin typeface="Azo Sans Light"/>
            </a:endParaRPr>
          </a:p>
          <a:p>
            <a:pPr lvl="4" marL="2160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Peta raven orisa</a:t>
            </a:r>
            <a:endParaRPr b="0" lang="sl-SI" sz="5000" spc="-1" strike="noStrike">
              <a:solidFill>
                <a:srgbClr val="000000"/>
              </a:solidFill>
              <a:latin typeface="Azo Sans Light"/>
            </a:endParaRPr>
          </a:p>
          <a:p>
            <a:pPr lvl="5" marL="2592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Šesta raven orisa</a:t>
            </a:r>
            <a:endParaRPr b="0" lang="sl-SI" sz="5000" spc="-1" strike="noStrike">
              <a:solidFill>
                <a:srgbClr val="000000"/>
              </a:solidFill>
              <a:latin typeface="Azo Sans Light"/>
            </a:endParaRPr>
          </a:p>
          <a:p>
            <a:pPr lvl="6" marL="3024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Sedma raven orisa</a:t>
            </a:r>
            <a:endParaRPr b="0" lang="sl-SI" sz="5000" spc="-1" strike="noStrike">
              <a:solidFill>
                <a:srgbClr val="000000"/>
              </a:solidFill>
              <a:latin typeface="Azo Sans Light"/>
            </a:endParaRPr>
          </a:p>
        </p:txBody>
      </p:sp>
      <p:sp>
        <p:nvSpPr>
          <p:cNvPr id="41" name="CustomShape 2"/>
          <p:cNvSpPr/>
          <p:nvPr/>
        </p:nvSpPr>
        <p:spPr>
          <a:xfrm>
            <a:off x="1270080" y="12264480"/>
            <a:ext cx="782640" cy="83232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fld id="{6AE22000-64C6-4480-B128-4C675FA192DF}" type="slidenum">
              <a:rPr b="1" lang="sl-SI" sz="2400" spc="-1" strike="noStrike">
                <a:solidFill>
                  <a:srgbClr val="000000"/>
                </a:solidFill>
                <a:latin typeface="Azo Sans Black"/>
                <a:ea typeface="Helvetica Light"/>
              </a:rPr>
              <a:t>&lt;številka&gt;</a:t>
            </a:fld>
            <a:r>
              <a:rPr b="0" lang="sl-SI" sz="2400" spc="-1" strike="noStrike">
                <a:solidFill>
                  <a:srgbClr val="000000"/>
                </a:solidFill>
                <a:latin typeface="Helvetica Light"/>
                <a:ea typeface="Helvetica Light"/>
              </a:rPr>
              <a:t>￼</a:t>
            </a:r>
            <a:endParaRPr b="0" lang="sl-SI" sz="2400" spc="-1" strike="noStrike">
              <a:latin typeface="Arial"/>
            </a:endParaRPr>
          </a:p>
        </p:txBody>
      </p:sp>
      <p:pic>
        <p:nvPicPr>
          <p:cNvPr id="42" name="Picture 9" descr=""/>
          <p:cNvPicPr/>
          <p:nvPr/>
        </p:nvPicPr>
        <p:blipFill>
          <a:blip r:embed="rId2"/>
          <a:stretch/>
        </p:blipFill>
        <p:spPr>
          <a:xfrm>
            <a:off x="0" y="0"/>
            <a:ext cx="938520" cy="13715640"/>
          </a:xfrm>
          <a:prstGeom prst="rect">
            <a:avLst/>
          </a:prstGeom>
          <a:ln>
            <a:noFill/>
          </a:ln>
        </p:spPr>
      </p:pic>
      <p:sp>
        <p:nvSpPr>
          <p:cNvPr id="43" name="PlaceHolder 3"/>
          <p:cNvSpPr>
            <a:spLocks noGrp="1"/>
          </p:cNvSpPr>
          <p:nvPr>
            <p:ph type="title"/>
          </p:nvPr>
        </p:nvSpPr>
        <p:spPr>
          <a:xfrm>
            <a:off x="1218960" y="547200"/>
            <a:ext cx="21944880" cy="2289960"/>
          </a:xfrm>
          <a:prstGeom prst="rect">
            <a:avLst/>
          </a:prstGeom>
        </p:spPr>
        <p:txBody>
          <a:bodyPr lIns="0" rIns="0" tIns="0" bIns="0" anchor="ctr">
            <a:noAutofit/>
          </a:bodyPr>
          <a:p>
            <a:pPr algn="ctr"/>
            <a:r>
              <a:rPr b="0" lang="sl-SI" sz="5000" spc="-1" strike="noStrike">
                <a:solidFill>
                  <a:srgbClr val="000000"/>
                </a:solidFill>
                <a:latin typeface="Helvetica Light"/>
              </a:rPr>
              <a:t>Kliknite za urejanje oblike naslova</a:t>
            </a:r>
            <a:endParaRPr b="0" lang="sl-SI" sz="5000" spc="-1" strike="noStrike">
              <a:solidFill>
                <a:srgbClr val="000000"/>
              </a:solidFill>
              <a:latin typeface="Helvetica Light"/>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body"/>
          </p:nvPr>
        </p:nvSpPr>
        <p:spPr>
          <a:xfrm>
            <a:off x="0" y="0"/>
            <a:ext cx="10027800" cy="13715640"/>
          </a:xfrm>
          <a:prstGeom prst="rect">
            <a:avLst/>
          </a:prstGeom>
        </p:spPr>
        <p:txBody>
          <a:bodyPr>
            <a:noAutofit/>
          </a:bodyPr>
          <a:p>
            <a:pPr marL="432000" indent="-324000" algn="ctr">
              <a:spcBef>
                <a:spcPts val="1417"/>
              </a:spcBef>
              <a:buClr>
                <a:srgbClr val="000000"/>
              </a:buClr>
              <a:buSzPct val="45000"/>
              <a:buFont typeface="Wingdings" charset="2"/>
              <a:buChar char=""/>
            </a:pPr>
            <a:r>
              <a:rPr b="0" lang="sl-SI" sz="5000" spc="-1" strike="noStrike">
                <a:solidFill>
                  <a:srgbClr val="000000"/>
                </a:solidFill>
                <a:latin typeface="Azo Sans Light"/>
              </a:rPr>
              <a:t>Kliknite za urejanje oblike orisa</a:t>
            </a:r>
            <a:endParaRPr b="0" lang="sl-SI" sz="5000" spc="-1" strike="noStrike">
              <a:solidFill>
                <a:srgbClr val="000000"/>
              </a:solidFill>
              <a:latin typeface="Azo Sans Light"/>
            </a:endParaRPr>
          </a:p>
          <a:p>
            <a:pPr lvl="1" marL="864000" indent="-324000" algn="ctr">
              <a:spcBef>
                <a:spcPts val="1134"/>
              </a:spcBef>
              <a:buClr>
                <a:srgbClr val="000000"/>
              </a:buClr>
              <a:buSzPct val="75000"/>
              <a:buFont typeface="Symbol" charset="2"/>
              <a:buChar char=""/>
            </a:pPr>
            <a:r>
              <a:rPr b="0" lang="sl-SI" sz="5000" spc="-1" strike="noStrike">
                <a:solidFill>
                  <a:srgbClr val="000000"/>
                </a:solidFill>
                <a:latin typeface="Azo Sans Light"/>
              </a:rPr>
              <a:t>Druga raven orisa</a:t>
            </a:r>
            <a:endParaRPr b="0" lang="sl-SI" sz="5000" spc="-1" strike="noStrike">
              <a:solidFill>
                <a:srgbClr val="000000"/>
              </a:solidFill>
              <a:latin typeface="Azo Sans Light"/>
            </a:endParaRPr>
          </a:p>
          <a:p>
            <a:pPr lvl="2" marL="1296000" indent="-288000" algn="ctr">
              <a:spcBef>
                <a:spcPts val="850"/>
              </a:spcBef>
              <a:buClr>
                <a:srgbClr val="000000"/>
              </a:buClr>
              <a:buSzPct val="45000"/>
              <a:buFont typeface="Wingdings" charset="2"/>
              <a:buChar char=""/>
            </a:pPr>
            <a:r>
              <a:rPr b="0" lang="sl-SI" sz="5000" spc="-1" strike="noStrike">
                <a:solidFill>
                  <a:srgbClr val="000000"/>
                </a:solidFill>
                <a:latin typeface="Azo Sans Light"/>
              </a:rPr>
              <a:t>Tretja raven orisa</a:t>
            </a:r>
            <a:endParaRPr b="0" lang="sl-SI" sz="5000" spc="-1" strike="noStrike">
              <a:solidFill>
                <a:srgbClr val="000000"/>
              </a:solidFill>
              <a:latin typeface="Azo Sans Light"/>
            </a:endParaRPr>
          </a:p>
          <a:p>
            <a:pPr lvl="3" marL="1728000" indent="-216000" algn="ctr">
              <a:spcBef>
                <a:spcPts val="567"/>
              </a:spcBef>
              <a:buClr>
                <a:srgbClr val="000000"/>
              </a:buClr>
              <a:buSzPct val="75000"/>
              <a:buFont typeface="Symbol" charset="2"/>
              <a:buChar char=""/>
            </a:pPr>
            <a:r>
              <a:rPr b="0" lang="sl-SI" sz="5000" spc="-1" strike="noStrike">
                <a:solidFill>
                  <a:srgbClr val="000000"/>
                </a:solidFill>
                <a:latin typeface="Azo Sans Light"/>
              </a:rPr>
              <a:t>Četrta raven orisa</a:t>
            </a:r>
            <a:endParaRPr b="0" lang="sl-SI" sz="5000" spc="-1" strike="noStrike">
              <a:solidFill>
                <a:srgbClr val="000000"/>
              </a:solidFill>
              <a:latin typeface="Azo Sans Light"/>
            </a:endParaRPr>
          </a:p>
          <a:p>
            <a:pPr lvl="4" marL="2160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Peta raven orisa</a:t>
            </a:r>
            <a:endParaRPr b="0" lang="sl-SI" sz="5000" spc="-1" strike="noStrike">
              <a:solidFill>
                <a:srgbClr val="000000"/>
              </a:solidFill>
              <a:latin typeface="Azo Sans Light"/>
            </a:endParaRPr>
          </a:p>
          <a:p>
            <a:pPr lvl="5" marL="2592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Šesta raven orisa</a:t>
            </a:r>
            <a:endParaRPr b="0" lang="sl-SI" sz="5000" spc="-1" strike="noStrike">
              <a:solidFill>
                <a:srgbClr val="000000"/>
              </a:solidFill>
              <a:latin typeface="Azo Sans Light"/>
            </a:endParaRPr>
          </a:p>
          <a:p>
            <a:pPr lvl="6" marL="3024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Sedma raven orisa</a:t>
            </a:r>
            <a:endParaRPr b="0" lang="sl-SI" sz="5000" spc="-1" strike="noStrike">
              <a:solidFill>
                <a:srgbClr val="000000"/>
              </a:solidFill>
              <a:latin typeface="Azo Sans Light"/>
            </a:endParaRPr>
          </a:p>
        </p:txBody>
      </p:sp>
      <p:sp>
        <p:nvSpPr>
          <p:cNvPr id="81" name="CustomShape 2"/>
          <p:cNvSpPr/>
          <p:nvPr/>
        </p:nvSpPr>
        <p:spPr>
          <a:xfrm>
            <a:off x="1270080" y="12264480"/>
            <a:ext cx="782640" cy="83232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fld id="{67BEF502-CC2E-415E-B9FA-D55A55945B4D}" type="slidenum">
              <a:rPr b="1" lang="sl-SI" sz="2400" spc="-1" strike="noStrike">
                <a:solidFill>
                  <a:srgbClr val="ffffff"/>
                </a:solidFill>
                <a:latin typeface="Azo Sans Black"/>
                <a:ea typeface="Helvetica Light"/>
              </a:rPr>
              <a:t>&lt;številka&gt;</a:t>
            </a:fld>
            <a:r>
              <a:rPr b="0" lang="sl-SI" sz="2400" spc="-1" strike="noStrike">
                <a:solidFill>
                  <a:srgbClr val="000000"/>
                </a:solidFill>
                <a:latin typeface="Helvetica Light"/>
                <a:ea typeface="Helvetica Light"/>
              </a:rPr>
              <a:t>￼</a:t>
            </a:r>
            <a:endParaRPr b="0" lang="sl-SI" sz="2400" spc="-1" strike="noStrike">
              <a:latin typeface="Arial"/>
            </a:endParaRPr>
          </a:p>
        </p:txBody>
      </p:sp>
      <p:sp>
        <p:nvSpPr>
          <p:cNvPr id="82" name="PlaceHolder 3"/>
          <p:cNvSpPr>
            <a:spLocks noGrp="1"/>
          </p:cNvSpPr>
          <p:nvPr>
            <p:ph type="title"/>
          </p:nvPr>
        </p:nvSpPr>
        <p:spPr>
          <a:xfrm>
            <a:off x="1218960" y="547200"/>
            <a:ext cx="21944880" cy="2289960"/>
          </a:xfrm>
          <a:prstGeom prst="rect">
            <a:avLst/>
          </a:prstGeom>
        </p:spPr>
        <p:txBody>
          <a:bodyPr lIns="0" rIns="0" tIns="0" bIns="0" anchor="ctr">
            <a:noAutofit/>
          </a:bodyPr>
          <a:p>
            <a:pPr algn="ctr"/>
            <a:r>
              <a:rPr b="0" lang="sl-SI" sz="5000" spc="-1" strike="noStrike">
                <a:solidFill>
                  <a:srgbClr val="000000"/>
                </a:solidFill>
                <a:latin typeface="Helvetica Light"/>
              </a:rPr>
              <a:t>Kliknite za urejanje oblike naslova</a:t>
            </a:r>
            <a:endParaRPr b="0" lang="sl-SI" sz="5000" spc="-1" strike="noStrike">
              <a:solidFill>
                <a:srgbClr val="000000"/>
              </a:solidFill>
              <a:latin typeface="Helvetica Light"/>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CustomShape 1"/>
          <p:cNvSpPr/>
          <p:nvPr/>
        </p:nvSpPr>
        <p:spPr>
          <a:xfrm>
            <a:off x="1270080" y="12264480"/>
            <a:ext cx="782640" cy="83232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fld id="{E21C9242-D7D8-4CA4-BA1A-0BEE468F69FF}" type="slidenum">
              <a:rPr b="1" lang="sl-SI" sz="2400" spc="-1" strike="noStrike">
                <a:solidFill>
                  <a:srgbClr val="000000"/>
                </a:solidFill>
                <a:latin typeface="Azo Sans Black"/>
                <a:ea typeface="Helvetica Light"/>
              </a:rPr>
              <a:t>&lt;številka&gt;</a:t>
            </a:fld>
            <a:r>
              <a:rPr b="0" lang="sl-SI" sz="2400" spc="-1" strike="noStrike">
                <a:solidFill>
                  <a:srgbClr val="000000"/>
                </a:solidFill>
                <a:latin typeface="Helvetica Light"/>
                <a:ea typeface="Helvetica Light"/>
              </a:rPr>
              <a:t>￼</a:t>
            </a:r>
            <a:endParaRPr b="0" lang="sl-SI" sz="2400" spc="-1" strike="noStrike">
              <a:latin typeface="Arial"/>
            </a:endParaRPr>
          </a:p>
        </p:txBody>
      </p:sp>
      <p:pic>
        <p:nvPicPr>
          <p:cNvPr id="120" name="Picture 5" descr=""/>
          <p:cNvPicPr/>
          <p:nvPr/>
        </p:nvPicPr>
        <p:blipFill>
          <a:blip r:embed="rId2"/>
          <a:stretch/>
        </p:blipFill>
        <p:spPr>
          <a:xfrm>
            <a:off x="0" y="0"/>
            <a:ext cx="938520" cy="13715640"/>
          </a:xfrm>
          <a:prstGeom prst="rect">
            <a:avLst/>
          </a:prstGeom>
          <a:ln>
            <a:noFill/>
          </a:ln>
        </p:spPr>
      </p:pic>
      <p:sp>
        <p:nvSpPr>
          <p:cNvPr id="121" name="PlaceHolder 2"/>
          <p:cNvSpPr>
            <a:spLocks noGrp="1"/>
          </p:cNvSpPr>
          <p:nvPr>
            <p:ph type="title"/>
          </p:nvPr>
        </p:nvSpPr>
        <p:spPr>
          <a:xfrm>
            <a:off x="1218960" y="547200"/>
            <a:ext cx="21944880" cy="2289960"/>
          </a:xfrm>
          <a:prstGeom prst="rect">
            <a:avLst/>
          </a:prstGeom>
        </p:spPr>
        <p:txBody>
          <a:bodyPr lIns="0" rIns="0" tIns="0" bIns="0" anchor="ctr">
            <a:noAutofit/>
          </a:bodyPr>
          <a:p>
            <a:pPr algn="ctr"/>
            <a:r>
              <a:rPr b="0" lang="sl-SI" sz="5000" spc="-1" strike="noStrike">
                <a:solidFill>
                  <a:srgbClr val="000000"/>
                </a:solidFill>
                <a:latin typeface="Helvetica Light"/>
              </a:rPr>
              <a:t>Kliknite za urejanje oblike naslova</a:t>
            </a:r>
            <a:endParaRPr b="0" lang="sl-SI" sz="5000" spc="-1" strike="noStrike">
              <a:solidFill>
                <a:srgbClr val="000000"/>
              </a:solidFill>
              <a:latin typeface="Helvetica Light"/>
            </a:endParaRPr>
          </a:p>
        </p:txBody>
      </p:sp>
      <p:sp>
        <p:nvSpPr>
          <p:cNvPr id="122" name="PlaceHolder 3"/>
          <p:cNvSpPr>
            <a:spLocks noGrp="1"/>
          </p:cNvSpPr>
          <p:nvPr>
            <p:ph type="body"/>
          </p:nvPr>
        </p:nvSpPr>
        <p:spPr>
          <a:xfrm>
            <a:off x="1218960" y="3209400"/>
            <a:ext cx="219448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l-SI" sz="5200" spc="-1" strike="noStrike">
                <a:solidFill>
                  <a:srgbClr val="000000"/>
                </a:solidFill>
                <a:latin typeface="Azo Sans Light"/>
              </a:rPr>
              <a:t>Kliknite za urejanje oblike orisa</a:t>
            </a:r>
            <a:endParaRPr b="0" lang="sl-SI" sz="5200" spc="-1" strike="noStrike">
              <a:solidFill>
                <a:srgbClr val="000000"/>
              </a:solidFill>
              <a:latin typeface="Azo Sans Light"/>
            </a:endParaRPr>
          </a:p>
          <a:p>
            <a:pPr lvl="1" marL="864000" indent="-324000">
              <a:spcBef>
                <a:spcPts val="1134"/>
              </a:spcBef>
              <a:buClr>
                <a:srgbClr val="000000"/>
              </a:buClr>
              <a:buSzPct val="75000"/>
              <a:buFont typeface="Symbol" charset="2"/>
              <a:buChar char=""/>
            </a:pPr>
            <a:r>
              <a:rPr b="0" lang="sl-SI" sz="5200" spc="-1" strike="noStrike">
                <a:solidFill>
                  <a:srgbClr val="000000"/>
                </a:solidFill>
                <a:latin typeface="Azo Sans Light"/>
              </a:rPr>
              <a:t>Druga raven orisa</a:t>
            </a:r>
            <a:endParaRPr b="0" lang="sl-SI" sz="5200" spc="-1" strike="noStrike">
              <a:solidFill>
                <a:srgbClr val="000000"/>
              </a:solidFill>
              <a:latin typeface="Azo Sans Light"/>
            </a:endParaRPr>
          </a:p>
          <a:p>
            <a:pPr lvl="2" marL="1296000" indent="-288000">
              <a:spcBef>
                <a:spcPts val="850"/>
              </a:spcBef>
              <a:buClr>
                <a:srgbClr val="000000"/>
              </a:buClr>
              <a:buSzPct val="45000"/>
              <a:buFont typeface="Wingdings" charset="2"/>
              <a:buChar char=""/>
            </a:pPr>
            <a:r>
              <a:rPr b="0" lang="sl-SI" sz="5200" spc="-1" strike="noStrike">
                <a:solidFill>
                  <a:srgbClr val="000000"/>
                </a:solidFill>
                <a:latin typeface="Azo Sans Light"/>
              </a:rPr>
              <a:t>Tretja raven orisa</a:t>
            </a:r>
            <a:endParaRPr b="0" lang="sl-SI" sz="5200" spc="-1" strike="noStrike">
              <a:solidFill>
                <a:srgbClr val="000000"/>
              </a:solidFill>
              <a:latin typeface="Azo Sans Light"/>
            </a:endParaRPr>
          </a:p>
          <a:p>
            <a:pPr lvl="3" marL="1728000" indent="-216000">
              <a:spcBef>
                <a:spcPts val="567"/>
              </a:spcBef>
              <a:buClr>
                <a:srgbClr val="000000"/>
              </a:buClr>
              <a:buSzPct val="75000"/>
              <a:buFont typeface="Symbol" charset="2"/>
              <a:buChar char=""/>
            </a:pPr>
            <a:r>
              <a:rPr b="0" lang="sl-SI" sz="5200" spc="-1" strike="noStrike">
                <a:solidFill>
                  <a:srgbClr val="000000"/>
                </a:solidFill>
                <a:latin typeface="Azo Sans Light"/>
              </a:rPr>
              <a:t>Četrta raven orisa</a:t>
            </a:r>
            <a:endParaRPr b="0" lang="sl-SI" sz="5200" spc="-1" strike="noStrike">
              <a:solidFill>
                <a:srgbClr val="000000"/>
              </a:solidFill>
              <a:latin typeface="Azo Sans Light"/>
            </a:endParaRPr>
          </a:p>
          <a:p>
            <a:pPr lvl="4" marL="2160000" indent="-216000">
              <a:spcBef>
                <a:spcPts val="283"/>
              </a:spcBef>
              <a:buClr>
                <a:srgbClr val="000000"/>
              </a:buClr>
              <a:buSzPct val="45000"/>
              <a:buFont typeface="Wingdings" charset="2"/>
              <a:buChar char=""/>
            </a:pPr>
            <a:r>
              <a:rPr b="0" lang="sl-SI" sz="2000" spc="-1" strike="noStrike">
                <a:solidFill>
                  <a:srgbClr val="000000"/>
                </a:solidFill>
                <a:latin typeface="Azo Sans Light"/>
              </a:rPr>
              <a:t>Peta raven orisa</a:t>
            </a:r>
            <a:endParaRPr b="0" lang="sl-SI" sz="2000" spc="-1" strike="noStrike">
              <a:solidFill>
                <a:srgbClr val="000000"/>
              </a:solidFill>
              <a:latin typeface="Azo Sans Light"/>
            </a:endParaRPr>
          </a:p>
          <a:p>
            <a:pPr lvl="5" marL="2592000" indent="-216000">
              <a:spcBef>
                <a:spcPts val="283"/>
              </a:spcBef>
              <a:buClr>
                <a:srgbClr val="000000"/>
              </a:buClr>
              <a:buSzPct val="45000"/>
              <a:buFont typeface="Wingdings" charset="2"/>
              <a:buChar char=""/>
            </a:pPr>
            <a:r>
              <a:rPr b="0" lang="sl-SI" sz="2000" spc="-1" strike="noStrike">
                <a:solidFill>
                  <a:srgbClr val="000000"/>
                </a:solidFill>
                <a:latin typeface="Azo Sans Light"/>
              </a:rPr>
              <a:t>Šesta raven orisa</a:t>
            </a:r>
            <a:endParaRPr b="0" lang="sl-SI" sz="2000" spc="-1" strike="noStrike">
              <a:solidFill>
                <a:srgbClr val="000000"/>
              </a:solidFill>
              <a:latin typeface="Azo Sans Light"/>
            </a:endParaRPr>
          </a:p>
          <a:p>
            <a:pPr lvl="6" marL="3024000" indent="-216000">
              <a:spcBef>
                <a:spcPts val="283"/>
              </a:spcBef>
              <a:buClr>
                <a:srgbClr val="000000"/>
              </a:buClr>
              <a:buSzPct val="45000"/>
              <a:buFont typeface="Wingdings" charset="2"/>
              <a:buChar char=""/>
            </a:pPr>
            <a:r>
              <a:rPr b="0" lang="sl-SI" sz="2000" spc="-1" strike="noStrike">
                <a:solidFill>
                  <a:srgbClr val="000000"/>
                </a:solidFill>
                <a:latin typeface="Azo Sans Light"/>
              </a:rPr>
              <a:t>Sedma raven orisa</a:t>
            </a:r>
            <a:endParaRPr b="0" lang="sl-SI" sz="2000" spc="-1" strike="noStrike">
              <a:solidFill>
                <a:srgbClr val="000000"/>
              </a:solidFill>
              <a:latin typeface="Azo Sans Light"/>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PlaceHolder 1"/>
          <p:cNvSpPr>
            <a:spLocks noGrp="1"/>
          </p:cNvSpPr>
          <p:nvPr>
            <p:ph type="body"/>
          </p:nvPr>
        </p:nvSpPr>
        <p:spPr>
          <a:xfrm>
            <a:off x="15109560" y="1905120"/>
            <a:ext cx="6734160" cy="9905760"/>
          </a:xfrm>
          <a:prstGeom prst="rect">
            <a:avLst/>
          </a:prstGeom>
        </p:spPr>
        <p:txBody>
          <a:bodyPr>
            <a:noAutofit/>
          </a:bodyPr>
          <a:p>
            <a:pPr algn="ctr">
              <a:lnSpc>
                <a:spcPct val="100000"/>
              </a:lnSpc>
            </a:pPr>
            <a:r>
              <a:rPr b="0" lang="sl-SI" sz="3200" spc="-1" strike="noStrike">
                <a:solidFill>
                  <a:srgbClr val="000000"/>
                </a:solidFill>
                <a:latin typeface="Azo Sans Medium"/>
                <a:ea typeface="Helvetica Light"/>
              </a:rPr>
              <a:t>Slika</a:t>
            </a:r>
            <a:endParaRPr b="0" lang="sl-SI" sz="3200" spc="-1" strike="noStrike">
              <a:solidFill>
                <a:srgbClr val="000000"/>
              </a:solidFill>
              <a:latin typeface="Azo Sans Light"/>
            </a:endParaRPr>
          </a:p>
        </p:txBody>
      </p:sp>
      <p:sp>
        <p:nvSpPr>
          <p:cNvPr id="160" name="CustomShape 2"/>
          <p:cNvSpPr/>
          <p:nvPr/>
        </p:nvSpPr>
        <p:spPr>
          <a:xfrm>
            <a:off x="1270080" y="12264480"/>
            <a:ext cx="782640" cy="83232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fld id="{D151A449-C9FF-4811-A42E-0C0988A5449A}" type="slidenum">
              <a:rPr b="1" lang="sl-SI" sz="2400" spc="-1" strike="noStrike">
                <a:solidFill>
                  <a:srgbClr val="000000"/>
                </a:solidFill>
                <a:latin typeface="Azo Sans Black"/>
                <a:ea typeface="Helvetica Light"/>
              </a:rPr>
              <a:t>&lt;številka&gt;</a:t>
            </a:fld>
            <a:r>
              <a:rPr b="0" lang="sl-SI" sz="2400" spc="-1" strike="noStrike">
                <a:solidFill>
                  <a:srgbClr val="000000"/>
                </a:solidFill>
                <a:latin typeface="Helvetica Light"/>
                <a:ea typeface="Helvetica Light"/>
              </a:rPr>
              <a:t>￼</a:t>
            </a:r>
            <a:endParaRPr b="0" lang="sl-SI" sz="2400" spc="-1" strike="noStrike">
              <a:latin typeface="Arial"/>
            </a:endParaRPr>
          </a:p>
        </p:txBody>
      </p:sp>
      <p:pic>
        <p:nvPicPr>
          <p:cNvPr id="161" name="Picture 7" descr=""/>
          <p:cNvPicPr/>
          <p:nvPr/>
        </p:nvPicPr>
        <p:blipFill>
          <a:blip r:embed="rId2"/>
          <a:stretch/>
        </p:blipFill>
        <p:spPr>
          <a:xfrm>
            <a:off x="0" y="0"/>
            <a:ext cx="938520" cy="13715640"/>
          </a:xfrm>
          <a:prstGeom prst="rect">
            <a:avLst/>
          </a:prstGeom>
          <a:ln>
            <a:noFill/>
          </a:ln>
        </p:spPr>
      </p:pic>
      <p:sp>
        <p:nvSpPr>
          <p:cNvPr id="162" name="PlaceHolder 3"/>
          <p:cNvSpPr>
            <a:spLocks noGrp="1"/>
          </p:cNvSpPr>
          <p:nvPr>
            <p:ph type="title"/>
          </p:nvPr>
        </p:nvSpPr>
        <p:spPr>
          <a:xfrm>
            <a:off x="1218960" y="547200"/>
            <a:ext cx="21944880" cy="2289960"/>
          </a:xfrm>
          <a:prstGeom prst="rect">
            <a:avLst/>
          </a:prstGeom>
        </p:spPr>
        <p:txBody>
          <a:bodyPr lIns="0" rIns="0" tIns="0" bIns="0" anchor="ctr">
            <a:noAutofit/>
          </a:bodyPr>
          <a:p>
            <a:pPr algn="ctr"/>
            <a:r>
              <a:rPr b="0" lang="sl-SI" sz="5000" spc="-1" strike="noStrike">
                <a:solidFill>
                  <a:srgbClr val="000000"/>
                </a:solidFill>
                <a:latin typeface="Helvetica Light"/>
              </a:rPr>
              <a:t>Kliknite za urejanje oblike naslova</a:t>
            </a:r>
            <a:endParaRPr b="0" lang="sl-SI" sz="5000" spc="-1" strike="noStrike">
              <a:solidFill>
                <a:srgbClr val="000000"/>
              </a:solidFill>
              <a:latin typeface="Helvetica Light"/>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PlaceHolder 1"/>
          <p:cNvSpPr>
            <a:spLocks noGrp="1"/>
          </p:cNvSpPr>
          <p:nvPr>
            <p:ph type="body"/>
          </p:nvPr>
        </p:nvSpPr>
        <p:spPr>
          <a:xfrm>
            <a:off x="2540160" y="6994440"/>
            <a:ext cx="6248160" cy="4816080"/>
          </a:xfrm>
          <a:prstGeom prst="rect">
            <a:avLst/>
          </a:prstGeom>
        </p:spPr>
        <p:txBody>
          <a:bodyPr>
            <a:noAutofit/>
          </a:bodyPr>
          <a:p>
            <a:pPr marL="432000" indent="-324000" algn="ctr">
              <a:spcBef>
                <a:spcPts val="1417"/>
              </a:spcBef>
              <a:buClr>
                <a:srgbClr val="000000"/>
              </a:buClr>
              <a:buSzPct val="45000"/>
              <a:buFont typeface="Wingdings" charset="2"/>
              <a:buChar char=""/>
            </a:pPr>
            <a:r>
              <a:rPr b="0" lang="sl-SI" sz="5000" spc="-1" strike="noStrike">
                <a:solidFill>
                  <a:srgbClr val="000000"/>
                </a:solidFill>
                <a:latin typeface="Azo Sans Light"/>
              </a:rPr>
              <a:t>Kliknite za urejanje oblike orisa</a:t>
            </a:r>
            <a:endParaRPr b="0" lang="sl-SI" sz="5000" spc="-1" strike="noStrike">
              <a:solidFill>
                <a:srgbClr val="000000"/>
              </a:solidFill>
              <a:latin typeface="Azo Sans Light"/>
            </a:endParaRPr>
          </a:p>
          <a:p>
            <a:pPr lvl="1" marL="864000" indent="-324000" algn="ctr">
              <a:spcBef>
                <a:spcPts val="1134"/>
              </a:spcBef>
              <a:buClr>
                <a:srgbClr val="000000"/>
              </a:buClr>
              <a:buSzPct val="75000"/>
              <a:buFont typeface="Symbol" charset="2"/>
              <a:buChar char=""/>
            </a:pPr>
            <a:r>
              <a:rPr b="0" lang="sl-SI" sz="5000" spc="-1" strike="noStrike">
                <a:solidFill>
                  <a:srgbClr val="000000"/>
                </a:solidFill>
                <a:latin typeface="Azo Sans Light"/>
              </a:rPr>
              <a:t>Druga raven orisa</a:t>
            </a:r>
            <a:endParaRPr b="0" lang="sl-SI" sz="5000" spc="-1" strike="noStrike">
              <a:solidFill>
                <a:srgbClr val="000000"/>
              </a:solidFill>
              <a:latin typeface="Azo Sans Light"/>
            </a:endParaRPr>
          </a:p>
          <a:p>
            <a:pPr lvl="2" marL="1296000" indent="-288000" algn="ctr">
              <a:spcBef>
                <a:spcPts val="850"/>
              </a:spcBef>
              <a:buClr>
                <a:srgbClr val="000000"/>
              </a:buClr>
              <a:buSzPct val="45000"/>
              <a:buFont typeface="Wingdings" charset="2"/>
              <a:buChar char=""/>
            </a:pPr>
            <a:r>
              <a:rPr b="0" lang="sl-SI" sz="5000" spc="-1" strike="noStrike">
                <a:solidFill>
                  <a:srgbClr val="000000"/>
                </a:solidFill>
                <a:latin typeface="Azo Sans Light"/>
              </a:rPr>
              <a:t>Tretja raven orisa</a:t>
            </a:r>
            <a:endParaRPr b="0" lang="sl-SI" sz="5000" spc="-1" strike="noStrike">
              <a:solidFill>
                <a:srgbClr val="000000"/>
              </a:solidFill>
              <a:latin typeface="Azo Sans Light"/>
            </a:endParaRPr>
          </a:p>
          <a:p>
            <a:pPr lvl="3" marL="1728000" indent="-216000" algn="ctr">
              <a:spcBef>
                <a:spcPts val="567"/>
              </a:spcBef>
              <a:buClr>
                <a:srgbClr val="000000"/>
              </a:buClr>
              <a:buSzPct val="75000"/>
              <a:buFont typeface="Symbol" charset="2"/>
              <a:buChar char=""/>
            </a:pPr>
            <a:r>
              <a:rPr b="0" lang="sl-SI" sz="5000" spc="-1" strike="noStrike">
                <a:solidFill>
                  <a:srgbClr val="000000"/>
                </a:solidFill>
                <a:latin typeface="Azo Sans Light"/>
              </a:rPr>
              <a:t>Četrta raven orisa</a:t>
            </a:r>
            <a:endParaRPr b="0" lang="sl-SI" sz="5000" spc="-1" strike="noStrike">
              <a:solidFill>
                <a:srgbClr val="000000"/>
              </a:solidFill>
              <a:latin typeface="Azo Sans Light"/>
            </a:endParaRPr>
          </a:p>
          <a:p>
            <a:pPr lvl="4" marL="2160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Peta raven orisa</a:t>
            </a:r>
            <a:endParaRPr b="0" lang="sl-SI" sz="5000" spc="-1" strike="noStrike">
              <a:solidFill>
                <a:srgbClr val="000000"/>
              </a:solidFill>
              <a:latin typeface="Azo Sans Light"/>
            </a:endParaRPr>
          </a:p>
          <a:p>
            <a:pPr lvl="5" marL="2592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Šesta raven orisa</a:t>
            </a:r>
            <a:endParaRPr b="0" lang="sl-SI" sz="5000" spc="-1" strike="noStrike">
              <a:solidFill>
                <a:srgbClr val="000000"/>
              </a:solidFill>
              <a:latin typeface="Azo Sans Light"/>
            </a:endParaRPr>
          </a:p>
          <a:p>
            <a:pPr lvl="6" marL="3024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Sedma raven orisa</a:t>
            </a:r>
            <a:endParaRPr b="0" lang="sl-SI" sz="5000" spc="-1" strike="noStrike">
              <a:solidFill>
                <a:srgbClr val="000000"/>
              </a:solidFill>
              <a:latin typeface="Azo Sans Light"/>
            </a:endParaRPr>
          </a:p>
        </p:txBody>
      </p:sp>
      <p:sp>
        <p:nvSpPr>
          <p:cNvPr id="200" name="PlaceHolder 2"/>
          <p:cNvSpPr>
            <a:spLocks noGrp="1"/>
          </p:cNvSpPr>
          <p:nvPr>
            <p:ph type="body"/>
          </p:nvPr>
        </p:nvSpPr>
        <p:spPr>
          <a:xfrm>
            <a:off x="9702720" y="6994440"/>
            <a:ext cx="6248160" cy="4816080"/>
          </a:xfrm>
          <a:prstGeom prst="rect">
            <a:avLst/>
          </a:prstGeom>
        </p:spPr>
        <p:txBody>
          <a:bodyPr>
            <a:noAutofit/>
          </a:bodyPr>
          <a:p>
            <a:pPr marL="432000" indent="-324000" algn="ctr">
              <a:spcBef>
                <a:spcPts val="1417"/>
              </a:spcBef>
              <a:buClr>
                <a:srgbClr val="000000"/>
              </a:buClr>
              <a:buSzPct val="45000"/>
              <a:buFont typeface="Wingdings" charset="2"/>
              <a:buChar char=""/>
            </a:pPr>
            <a:r>
              <a:rPr b="0" lang="sl-SI" sz="5000" spc="-1" strike="noStrike">
                <a:solidFill>
                  <a:srgbClr val="000000"/>
                </a:solidFill>
                <a:latin typeface="Azo Sans Light"/>
              </a:rPr>
              <a:t>Kliknite za urejanje oblike orisa</a:t>
            </a:r>
            <a:endParaRPr b="0" lang="sl-SI" sz="5000" spc="-1" strike="noStrike">
              <a:solidFill>
                <a:srgbClr val="000000"/>
              </a:solidFill>
              <a:latin typeface="Azo Sans Light"/>
            </a:endParaRPr>
          </a:p>
          <a:p>
            <a:pPr lvl="1" marL="864000" indent="-324000" algn="ctr">
              <a:spcBef>
                <a:spcPts val="1134"/>
              </a:spcBef>
              <a:buClr>
                <a:srgbClr val="000000"/>
              </a:buClr>
              <a:buSzPct val="75000"/>
              <a:buFont typeface="Symbol" charset="2"/>
              <a:buChar char=""/>
            </a:pPr>
            <a:r>
              <a:rPr b="0" lang="sl-SI" sz="5000" spc="-1" strike="noStrike">
                <a:solidFill>
                  <a:srgbClr val="000000"/>
                </a:solidFill>
                <a:latin typeface="Azo Sans Light"/>
              </a:rPr>
              <a:t>Druga raven orisa</a:t>
            </a:r>
            <a:endParaRPr b="0" lang="sl-SI" sz="5000" spc="-1" strike="noStrike">
              <a:solidFill>
                <a:srgbClr val="000000"/>
              </a:solidFill>
              <a:latin typeface="Azo Sans Light"/>
            </a:endParaRPr>
          </a:p>
          <a:p>
            <a:pPr lvl="2" marL="1296000" indent="-288000" algn="ctr">
              <a:spcBef>
                <a:spcPts val="850"/>
              </a:spcBef>
              <a:buClr>
                <a:srgbClr val="000000"/>
              </a:buClr>
              <a:buSzPct val="45000"/>
              <a:buFont typeface="Wingdings" charset="2"/>
              <a:buChar char=""/>
            </a:pPr>
            <a:r>
              <a:rPr b="0" lang="sl-SI" sz="5000" spc="-1" strike="noStrike">
                <a:solidFill>
                  <a:srgbClr val="000000"/>
                </a:solidFill>
                <a:latin typeface="Azo Sans Light"/>
              </a:rPr>
              <a:t>Tretja raven orisa</a:t>
            </a:r>
            <a:endParaRPr b="0" lang="sl-SI" sz="5000" spc="-1" strike="noStrike">
              <a:solidFill>
                <a:srgbClr val="000000"/>
              </a:solidFill>
              <a:latin typeface="Azo Sans Light"/>
            </a:endParaRPr>
          </a:p>
          <a:p>
            <a:pPr lvl="3" marL="1728000" indent="-216000" algn="ctr">
              <a:spcBef>
                <a:spcPts val="567"/>
              </a:spcBef>
              <a:buClr>
                <a:srgbClr val="000000"/>
              </a:buClr>
              <a:buSzPct val="75000"/>
              <a:buFont typeface="Symbol" charset="2"/>
              <a:buChar char=""/>
            </a:pPr>
            <a:r>
              <a:rPr b="0" lang="sl-SI" sz="5000" spc="-1" strike="noStrike">
                <a:solidFill>
                  <a:srgbClr val="000000"/>
                </a:solidFill>
                <a:latin typeface="Azo Sans Light"/>
              </a:rPr>
              <a:t>Četrta raven orisa</a:t>
            </a:r>
            <a:endParaRPr b="0" lang="sl-SI" sz="5000" spc="-1" strike="noStrike">
              <a:solidFill>
                <a:srgbClr val="000000"/>
              </a:solidFill>
              <a:latin typeface="Azo Sans Light"/>
            </a:endParaRPr>
          </a:p>
          <a:p>
            <a:pPr lvl="4" marL="2160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Peta raven orisa</a:t>
            </a:r>
            <a:endParaRPr b="0" lang="sl-SI" sz="5000" spc="-1" strike="noStrike">
              <a:solidFill>
                <a:srgbClr val="000000"/>
              </a:solidFill>
              <a:latin typeface="Azo Sans Light"/>
            </a:endParaRPr>
          </a:p>
          <a:p>
            <a:pPr lvl="5" marL="2592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Šesta raven orisa</a:t>
            </a:r>
            <a:endParaRPr b="0" lang="sl-SI" sz="5000" spc="-1" strike="noStrike">
              <a:solidFill>
                <a:srgbClr val="000000"/>
              </a:solidFill>
              <a:latin typeface="Azo Sans Light"/>
            </a:endParaRPr>
          </a:p>
          <a:p>
            <a:pPr lvl="6" marL="3024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Sedma raven orisa</a:t>
            </a:r>
            <a:endParaRPr b="0" lang="sl-SI" sz="5000" spc="-1" strike="noStrike">
              <a:solidFill>
                <a:srgbClr val="000000"/>
              </a:solidFill>
              <a:latin typeface="Azo Sans Light"/>
            </a:endParaRPr>
          </a:p>
        </p:txBody>
      </p:sp>
      <p:sp>
        <p:nvSpPr>
          <p:cNvPr id="201" name="PlaceHolder 3"/>
          <p:cNvSpPr>
            <a:spLocks noGrp="1"/>
          </p:cNvSpPr>
          <p:nvPr>
            <p:ph type="body"/>
          </p:nvPr>
        </p:nvSpPr>
        <p:spPr>
          <a:xfrm>
            <a:off x="16865640" y="6994440"/>
            <a:ext cx="6248160" cy="4816080"/>
          </a:xfrm>
          <a:prstGeom prst="rect">
            <a:avLst/>
          </a:prstGeom>
        </p:spPr>
        <p:txBody>
          <a:bodyPr>
            <a:noAutofit/>
          </a:bodyPr>
          <a:p>
            <a:pPr marL="432000" indent="-324000" algn="ctr">
              <a:spcBef>
                <a:spcPts val="1417"/>
              </a:spcBef>
              <a:buClr>
                <a:srgbClr val="000000"/>
              </a:buClr>
              <a:buSzPct val="45000"/>
              <a:buFont typeface="Wingdings" charset="2"/>
              <a:buChar char=""/>
            </a:pPr>
            <a:r>
              <a:rPr b="0" lang="sl-SI" sz="5000" spc="-1" strike="noStrike">
                <a:solidFill>
                  <a:srgbClr val="000000"/>
                </a:solidFill>
                <a:latin typeface="Azo Sans Light"/>
              </a:rPr>
              <a:t>Kliknite za urejanje oblike orisa</a:t>
            </a:r>
            <a:endParaRPr b="0" lang="sl-SI" sz="5000" spc="-1" strike="noStrike">
              <a:solidFill>
                <a:srgbClr val="000000"/>
              </a:solidFill>
              <a:latin typeface="Azo Sans Light"/>
            </a:endParaRPr>
          </a:p>
          <a:p>
            <a:pPr lvl="1" marL="864000" indent="-324000" algn="ctr">
              <a:spcBef>
                <a:spcPts val="1134"/>
              </a:spcBef>
              <a:buClr>
                <a:srgbClr val="000000"/>
              </a:buClr>
              <a:buSzPct val="75000"/>
              <a:buFont typeface="Symbol" charset="2"/>
              <a:buChar char=""/>
            </a:pPr>
            <a:r>
              <a:rPr b="0" lang="sl-SI" sz="5000" spc="-1" strike="noStrike">
                <a:solidFill>
                  <a:srgbClr val="000000"/>
                </a:solidFill>
                <a:latin typeface="Azo Sans Light"/>
              </a:rPr>
              <a:t>Druga raven orisa</a:t>
            </a:r>
            <a:endParaRPr b="0" lang="sl-SI" sz="5000" spc="-1" strike="noStrike">
              <a:solidFill>
                <a:srgbClr val="000000"/>
              </a:solidFill>
              <a:latin typeface="Azo Sans Light"/>
            </a:endParaRPr>
          </a:p>
          <a:p>
            <a:pPr lvl="2" marL="1296000" indent="-288000" algn="ctr">
              <a:spcBef>
                <a:spcPts val="850"/>
              </a:spcBef>
              <a:buClr>
                <a:srgbClr val="000000"/>
              </a:buClr>
              <a:buSzPct val="45000"/>
              <a:buFont typeface="Wingdings" charset="2"/>
              <a:buChar char=""/>
            </a:pPr>
            <a:r>
              <a:rPr b="0" lang="sl-SI" sz="5000" spc="-1" strike="noStrike">
                <a:solidFill>
                  <a:srgbClr val="000000"/>
                </a:solidFill>
                <a:latin typeface="Azo Sans Light"/>
              </a:rPr>
              <a:t>Tretja raven orisa</a:t>
            </a:r>
            <a:endParaRPr b="0" lang="sl-SI" sz="5000" spc="-1" strike="noStrike">
              <a:solidFill>
                <a:srgbClr val="000000"/>
              </a:solidFill>
              <a:latin typeface="Azo Sans Light"/>
            </a:endParaRPr>
          </a:p>
          <a:p>
            <a:pPr lvl="3" marL="1728000" indent="-216000" algn="ctr">
              <a:spcBef>
                <a:spcPts val="567"/>
              </a:spcBef>
              <a:buClr>
                <a:srgbClr val="000000"/>
              </a:buClr>
              <a:buSzPct val="75000"/>
              <a:buFont typeface="Symbol" charset="2"/>
              <a:buChar char=""/>
            </a:pPr>
            <a:r>
              <a:rPr b="0" lang="sl-SI" sz="5000" spc="-1" strike="noStrike">
                <a:solidFill>
                  <a:srgbClr val="000000"/>
                </a:solidFill>
                <a:latin typeface="Azo Sans Light"/>
              </a:rPr>
              <a:t>Četrta raven orisa</a:t>
            </a:r>
            <a:endParaRPr b="0" lang="sl-SI" sz="5000" spc="-1" strike="noStrike">
              <a:solidFill>
                <a:srgbClr val="000000"/>
              </a:solidFill>
              <a:latin typeface="Azo Sans Light"/>
            </a:endParaRPr>
          </a:p>
          <a:p>
            <a:pPr lvl="4" marL="2160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Peta raven orisa</a:t>
            </a:r>
            <a:endParaRPr b="0" lang="sl-SI" sz="5000" spc="-1" strike="noStrike">
              <a:solidFill>
                <a:srgbClr val="000000"/>
              </a:solidFill>
              <a:latin typeface="Azo Sans Light"/>
            </a:endParaRPr>
          </a:p>
          <a:p>
            <a:pPr lvl="5" marL="2592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Šesta raven orisa</a:t>
            </a:r>
            <a:endParaRPr b="0" lang="sl-SI" sz="5000" spc="-1" strike="noStrike">
              <a:solidFill>
                <a:srgbClr val="000000"/>
              </a:solidFill>
              <a:latin typeface="Azo Sans Light"/>
            </a:endParaRPr>
          </a:p>
          <a:p>
            <a:pPr lvl="6" marL="3024000" indent="-216000" algn="ctr">
              <a:spcBef>
                <a:spcPts val="283"/>
              </a:spcBef>
              <a:buClr>
                <a:srgbClr val="000000"/>
              </a:buClr>
              <a:buSzPct val="45000"/>
              <a:buFont typeface="Wingdings" charset="2"/>
              <a:buChar char=""/>
            </a:pPr>
            <a:r>
              <a:rPr b="0" lang="sl-SI" sz="5000" spc="-1" strike="noStrike">
                <a:solidFill>
                  <a:srgbClr val="000000"/>
                </a:solidFill>
                <a:latin typeface="Azo Sans Light"/>
              </a:rPr>
              <a:t>Sedma raven orisa</a:t>
            </a:r>
            <a:endParaRPr b="0" lang="sl-SI" sz="5000" spc="-1" strike="noStrike">
              <a:solidFill>
                <a:srgbClr val="000000"/>
              </a:solidFill>
              <a:latin typeface="Azo Sans Light"/>
            </a:endParaRPr>
          </a:p>
        </p:txBody>
      </p:sp>
      <p:sp>
        <p:nvSpPr>
          <p:cNvPr id="202" name="CustomShape 4"/>
          <p:cNvSpPr/>
          <p:nvPr/>
        </p:nvSpPr>
        <p:spPr>
          <a:xfrm>
            <a:off x="1270080" y="12264480"/>
            <a:ext cx="782640" cy="832320"/>
          </a:xfrm>
          <a:prstGeom prst="rect">
            <a:avLst/>
          </a:prstGeom>
          <a:noFill/>
          <a:ln w="12600">
            <a:noFill/>
          </a:ln>
        </p:spPr>
        <p:style>
          <a:lnRef idx="0"/>
          <a:fillRef idx="0"/>
          <a:effectRef idx="0"/>
          <a:fontRef idx="minor"/>
        </p:style>
        <p:txBody>
          <a:bodyPr lIns="50760" rIns="50760" tIns="50760" bIns="50760" anchor="ctr">
            <a:spAutoFit/>
          </a:bodyPr>
          <a:p>
            <a:pPr>
              <a:lnSpc>
                <a:spcPct val="100000"/>
              </a:lnSpc>
            </a:pPr>
            <a:fld id="{E8AB383F-091A-4154-A471-585F236CCE34}" type="slidenum">
              <a:rPr b="1" lang="sl-SI" sz="2400" spc="-1" strike="noStrike">
                <a:solidFill>
                  <a:srgbClr val="000000"/>
                </a:solidFill>
                <a:latin typeface="Azo Sans Black"/>
                <a:ea typeface="Helvetica Light"/>
              </a:rPr>
              <a:t>&lt;številka&gt;</a:t>
            </a:fld>
            <a:r>
              <a:rPr b="0" lang="sl-SI" sz="2400" spc="-1" strike="noStrike">
                <a:solidFill>
                  <a:srgbClr val="000000"/>
                </a:solidFill>
                <a:latin typeface="Helvetica Light"/>
                <a:ea typeface="Helvetica Light"/>
              </a:rPr>
              <a:t>￼</a:t>
            </a:r>
            <a:endParaRPr b="0" lang="sl-SI" sz="2400" spc="-1" strike="noStrike">
              <a:latin typeface="Arial"/>
            </a:endParaRPr>
          </a:p>
        </p:txBody>
      </p:sp>
      <p:pic>
        <p:nvPicPr>
          <p:cNvPr id="203" name="Picture 14" descr=""/>
          <p:cNvPicPr/>
          <p:nvPr/>
        </p:nvPicPr>
        <p:blipFill>
          <a:blip r:embed="rId2"/>
          <a:stretch/>
        </p:blipFill>
        <p:spPr>
          <a:xfrm>
            <a:off x="0" y="0"/>
            <a:ext cx="938520" cy="13715640"/>
          </a:xfrm>
          <a:prstGeom prst="rect">
            <a:avLst/>
          </a:prstGeom>
          <a:ln>
            <a:noFill/>
          </a:ln>
        </p:spPr>
      </p:pic>
      <p:sp>
        <p:nvSpPr>
          <p:cNvPr id="204" name="PlaceHolder 5"/>
          <p:cNvSpPr>
            <a:spLocks noGrp="1"/>
          </p:cNvSpPr>
          <p:nvPr>
            <p:ph type="title"/>
          </p:nvPr>
        </p:nvSpPr>
        <p:spPr>
          <a:xfrm>
            <a:off x="1218960" y="547200"/>
            <a:ext cx="21944880" cy="2289960"/>
          </a:xfrm>
          <a:prstGeom prst="rect">
            <a:avLst/>
          </a:prstGeom>
        </p:spPr>
        <p:txBody>
          <a:bodyPr lIns="0" rIns="0" tIns="0" bIns="0" anchor="ctr">
            <a:noAutofit/>
          </a:bodyPr>
          <a:p>
            <a:pPr algn="ctr"/>
            <a:r>
              <a:rPr b="0" lang="sl-SI" sz="5000" spc="-1" strike="noStrike">
                <a:solidFill>
                  <a:srgbClr val="000000"/>
                </a:solidFill>
                <a:latin typeface="Helvetica Light"/>
              </a:rPr>
              <a:t>Kliknite za urejanje oblike naslova</a:t>
            </a:r>
            <a:endParaRPr b="0" lang="sl-SI" sz="5000" spc="-1" strike="noStrike">
              <a:solidFill>
                <a:srgbClr val="000000"/>
              </a:solidFill>
              <a:latin typeface="Helvetica Light"/>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video" Target="../media/media11.mp4"/><Relationship Id="rId2" Type="http://schemas.microsoft.com/office/2007/relationships/media" Target="../media/media11.mp4"/><Relationship Id="rId3" Type="http://schemas.openxmlformats.org/officeDocument/2006/relationships/image" Target="../media/image12.png"/><Relationship Id="rId4" Type="http://schemas.openxmlformats.org/officeDocument/2006/relationships/slideLayout" Target="../slideLayouts/slideLayout38.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ff7ff"/>
            </a:gs>
            <a:gs pos="100000">
              <a:srgbClr val="9dcffe"/>
            </a:gs>
          </a:gsLst>
          <a:lin ang="5400000"/>
        </a:gradFill>
      </p:bgPr>
    </p:bg>
    <p:spTree>
      <p:nvGrpSpPr>
        <p:cNvPr id="1" name=""/>
        <p:cNvGrpSpPr/>
        <p:nvPr/>
      </p:nvGrpSpPr>
      <p:grpSpPr>
        <a:xfrm>
          <a:off x="0" y="0"/>
          <a:ext cx="0" cy="0"/>
          <a:chOff x="0" y="0"/>
          <a:chExt cx="0" cy="0"/>
        </a:xfrm>
      </p:grpSpPr>
      <p:pic>
        <p:nvPicPr>
          <p:cNvPr id="241" name="Picture Placeholder 5" descr=""/>
          <p:cNvPicPr/>
          <p:nvPr/>
        </p:nvPicPr>
        <p:blipFill>
          <a:blip r:embed="rId1"/>
          <a:stretch/>
        </p:blipFill>
        <p:spPr>
          <a:xfrm>
            <a:off x="0" y="0"/>
            <a:ext cx="24383520" cy="13715640"/>
          </a:xfrm>
          <a:prstGeom prst="rect">
            <a:avLst/>
          </a:prstGeom>
          <a:ln>
            <a:noFill/>
          </a:ln>
        </p:spPr>
      </p:pic>
      <p:pic>
        <p:nvPicPr>
          <p:cNvPr id="242" name="Picture Placeholder 9" descr=""/>
          <p:cNvPicPr/>
          <p:nvPr/>
        </p:nvPicPr>
        <p:blipFill>
          <a:blip r:embed="rId2"/>
          <a:stretch/>
        </p:blipFill>
        <p:spPr>
          <a:xfrm>
            <a:off x="11160" y="0"/>
            <a:ext cx="24361200" cy="13715640"/>
          </a:xfrm>
          <a:prstGeom prst="rect">
            <a:avLst/>
          </a:prstGeom>
          <a:ln w="12600">
            <a:noFill/>
          </a:ln>
        </p:spPr>
      </p:pic>
      <p:sp>
        <p:nvSpPr>
          <p:cNvPr id="243" name="CustomShape 1"/>
          <p:cNvSpPr/>
          <p:nvPr/>
        </p:nvSpPr>
        <p:spPr>
          <a:xfrm>
            <a:off x="931320" y="1185480"/>
            <a:ext cx="22317840" cy="11175480"/>
          </a:xfrm>
          <a:prstGeom prst="rect">
            <a:avLst/>
          </a:prstGeom>
          <a:solidFill>
            <a:schemeClr val="bg1"/>
          </a:solidFill>
          <a:ln w="12600">
            <a:noFill/>
          </a:ln>
        </p:spPr>
        <p:style>
          <a:lnRef idx="0"/>
          <a:fillRef idx="0"/>
          <a:effectRef idx="0"/>
          <a:fontRef idx="minor"/>
        </p:style>
      </p:sp>
      <p:sp>
        <p:nvSpPr>
          <p:cNvPr id="244" name="CustomShape 2"/>
          <p:cNvSpPr/>
          <p:nvPr/>
        </p:nvSpPr>
        <p:spPr>
          <a:xfrm>
            <a:off x="2355120" y="5711400"/>
            <a:ext cx="16967880" cy="3394080"/>
          </a:xfrm>
          <a:prstGeom prst="rect">
            <a:avLst/>
          </a:prstGeom>
          <a:noFill/>
          <a:ln w="12600">
            <a:noFill/>
          </a:ln>
        </p:spPr>
        <p:style>
          <a:lnRef idx="0"/>
          <a:fillRef idx="0"/>
          <a:effectRef idx="0"/>
          <a:fontRef idx="minor"/>
        </p:style>
        <p:txBody>
          <a:bodyPr lIns="50760" rIns="50760" tIns="50760" bIns="50760" anchor="ctr">
            <a:spAutoFit/>
          </a:bodyPr>
          <a:p>
            <a:pPr>
              <a:lnSpc>
                <a:spcPct val="120000"/>
              </a:lnSpc>
            </a:pPr>
            <a:r>
              <a:rPr b="1" lang="sl-SI" sz="6000" spc="157" strike="noStrike">
                <a:solidFill>
                  <a:srgbClr val="000000"/>
                </a:solidFill>
                <a:latin typeface="Montserrat Bold"/>
                <a:ea typeface="Montserrat Light"/>
              </a:rPr>
              <a:t>Zgodovina na tehniški gimnaziji</a:t>
            </a:r>
            <a:endParaRPr b="0" lang="sl-SI" sz="6000" spc="-1" strike="noStrike">
              <a:latin typeface="Arial"/>
            </a:endParaRPr>
          </a:p>
          <a:p>
            <a:pPr>
              <a:lnSpc>
                <a:spcPct val="120000"/>
              </a:lnSpc>
            </a:pPr>
            <a:endParaRPr b="0" lang="sl-SI" sz="6000" spc="-1" strike="noStrike">
              <a:latin typeface="Arial"/>
            </a:endParaRPr>
          </a:p>
          <a:p>
            <a:pPr>
              <a:lnSpc>
                <a:spcPct val="120000"/>
              </a:lnSpc>
            </a:pPr>
            <a:r>
              <a:rPr b="0" lang="sl-SI" sz="6000" spc="157" strike="noStrike">
                <a:solidFill>
                  <a:srgbClr val="151314"/>
                </a:solidFill>
                <a:latin typeface="Montserrat Bold"/>
                <a:ea typeface="Montserrat Light"/>
              </a:rPr>
              <a:t> </a:t>
            </a:r>
            <a:endParaRPr b="0" lang="sl-SI" sz="6000" spc="-1" strike="noStrike">
              <a:latin typeface="Arial"/>
            </a:endParaRPr>
          </a:p>
        </p:txBody>
      </p:sp>
      <p:sp>
        <p:nvSpPr>
          <p:cNvPr id="245" name="CustomShape 3"/>
          <p:cNvSpPr/>
          <p:nvPr/>
        </p:nvSpPr>
        <p:spPr>
          <a:xfrm>
            <a:off x="1898280" y="2540160"/>
            <a:ext cx="4825800" cy="1031760"/>
          </a:xfrm>
          <a:prstGeom prst="rect">
            <a:avLst/>
          </a:prstGeom>
          <a:noFill/>
          <a:ln w="12600">
            <a:noFill/>
          </a:ln>
        </p:spPr>
        <p:style>
          <a:lnRef idx="0"/>
          <a:fillRef idx="0"/>
          <a:effectRef idx="0"/>
          <a:fontRef idx="minor"/>
        </p:style>
      </p:sp>
      <p:pic>
        <p:nvPicPr>
          <p:cNvPr id="246" name="Picture 20" descr=""/>
          <p:cNvPicPr/>
          <p:nvPr/>
        </p:nvPicPr>
        <p:blipFill>
          <a:blip r:embed="rId3"/>
          <a:stretch/>
        </p:blipFill>
        <p:spPr>
          <a:xfrm>
            <a:off x="19887120" y="2150280"/>
            <a:ext cx="2484360" cy="1600920"/>
          </a:xfrm>
          <a:prstGeom prst="rect">
            <a:avLst/>
          </a:prstGeom>
          <a:ln>
            <a:noFill/>
          </a:ln>
        </p:spPr>
      </p:pic>
      <p:pic>
        <p:nvPicPr>
          <p:cNvPr id="247" name="Picture 22" descr=""/>
          <p:cNvPicPr/>
          <p:nvPr/>
        </p:nvPicPr>
        <p:blipFill>
          <a:blip r:embed="rId4"/>
          <a:stretch/>
        </p:blipFill>
        <p:spPr>
          <a:xfrm>
            <a:off x="1920240" y="9649800"/>
            <a:ext cx="5394600" cy="164556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747000" y="6858000"/>
            <a:ext cx="14355360" cy="4693320"/>
          </a:xfrm>
          <a:prstGeom prst="rect">
            <a:avLst/>
          </a:prstGeom>
          <a:solidFill>
            <a:srgbClr val="0a2b3a"/>
          </a:solidFill>
          <a:ln w="12600">
            <a:noFill/>
          </a:ln>
        </p:spPr>
        <p:style>
          <a:lnRef idx="0"/>
          <a:fillRef idx="0"/>
          <a:effectRef idx="0"/>
          <a:fontRef idx="minor"/>
        </p:style>
      </p:sp>
      <p:sp>
        <p:nvSpPr>
          <p:cNvPr id="249" name="CustomShape 2"/>
          <p:cNvSpPr/>
          <p:nvPr/>
        </p:nvSpPr>
        <p:spPr>
          <a:xfrm>
            <a:off x="1856520" y="7998840"/>
            <a:ext cx="11815560" cy="3025440"/>
          </a:xfrm>
          <a:prstGeom prst="rect">
            <a:avLst/>
          </a:prstGeom>
          <a:noFill/>
          <a:ln w="12600">
            <a:noFill/>
          </a:ln>
        </p:spPr>
        <p:style>
          <a:lnRef idx="0"/>
          <a:fillRef idx="0"/>
          <a:effectRef idx="0"/>
          <a:fontRef idx="minor"/>
        </p:style>
        <p:txBody>
          <a:bodyPr lIns="50760" rIns="50760" tIns="50760" bIns="50760" anchor="ctr">
            <a:spAutoFit/>
          </a:bodyPr>
          <a:p>
            <a:pPr>
              <a:lnSpc>
                <a:spcPct val="120000"/>
              </a:lnSpc>
              <a:spcBef>
                <a:spcPts val="5899"/>
              </a:spcBef>
            </a:pPr>
            <a:r>
              <a:rPr b="0" lang="sl-SI" sz="4000" spc="-1" strike="noStrike">
                <a:solidFill>
                  <a:srgbClr val="ffffff"/>
                </a:solidFill>
                <a:latin typeface="Montserrat Bold"/>
                <a:ea typeface="Montserrat Light"/>
              </a:rPr>
              <a:t>Obravnavamo vse bistvene zgodovinske teme, v primerjavi s splošno gimnazijo pa nekatera poglavja spoznamo manj poglobljeno</a:t>
            </a:r>
            <a:r>
              <a:rPr b="0" lang="sl-SI" sz="3000" spc="-1" strike="noStrike">
                <a:solidFill>
                  <a:srgbClr val="ffffff"/>
                </a:solidFill>
                <a:latin typeface="Montserrat Bold"/>
                <a:ea typeface="Montserrat Light"/>
              </a:rPr>
              <a:t>.</a:t>
            </a:r>
            <a:endParaRPr b="0" lang="sl-SI" sz="3000" spc="-1" strike="noStrike">
              <a:latin typeface="Arial"/>
            </a:endParaRPr>
          </a:p>
        </p:txBody>
      </p:sp>
      <p:sp>
        <p:nvSpPr>
          <p:cNvPr id="250" name="CustomShape 3"/>
          <p:cNvSpPr/>
          <p:nvPr/>
        </p:nvSpPr>
        <p:spPr>
          <a:xfrm>
            <a:off x="2540160" y="2101320"/>
            <a:ext cx="4825800" cy="1029240"/>
          </a:xfrm>
          <a:prstGeom prst="rect">
            <a:avLst/>
          </a:prstGeom>
          <a:noFill/>
          <a:ln w="12600">
            <a:noFill/>
          </a:ln>
        </p:spPr>
        <p:style>
          <a:lnRef idx="0"/>
          <a:fillRef idx="0"/>
          <a:effectRef idx="0"/>
          <a:fontRef idx="minor"/>
        </p:style>
      </p:sp>
      <p:sp>
        <p:nvSpPr>
          <p:cNvPr id="251" name="CustomShape 4"/>
          <p:cNvSpPr/>
          <p:nvPr/>
        </p:nvSpPr>
        <p:spPr>
          <a:xfrm>
            <a:off x="1856520" y="3123720"/>
            <a:ext cx="12136320" cy="1919160"/>
          </a:xfrm>
          <a:prstGeom prst="rect">
            <a:avLst/>
          </a:prstGeom>
          <a:noFill/>
          <a:ln w="12600">
            <a:noFill/>
          </a:ln>
        </p:spPr>
        <p:style>
          <a:lnRef idx="0"/>
          <a:fillRef idx="0"/>
          <a:effectRef idx="0"/>
          <a:fontRef idx="minor"/>
        </p:style>
        <p:txBody>
          <a:bodyPr lIns="45720" rIns="45720" tIns="45000" bIns="45000" anchor="ctr">
            <a:spAutoFit/>
          </a:bodyPr>
          <a:p>
            <a:pPr>
              <a:lnSpc>
                <a:spcPct val="100000"/>
              </a:lnSpc>
            </a:pPr>
            <a:r>
              <a:rPr b="0" lang="sl-SI" sz="4000" spc="-1" strike="noStrike">
                <a:solidFill>
                  <a:srgbClr val="000000"/>
                </a:solidFill>
                <a:latin typeface="Helvetica Light"/>
                <a:ea typeface="Montserrat Light"/>
              </a:rPr>
              <a:t>Zgodovina je na tehniški gimnaziji obvezen učni predmet v 1., 2. in 3. letniku, pouk poteka 2 šolski uri tedensko.</a:t>
            </a:r>
            <a:endParaRPr b="0" lang="sl-SI" sz="4000" spc="-1" strike="noStrike">
              <a:latin typeface="Arial"/>
            </a:endParaRPr>
          </a:p>
        </p:txBody>
      </p:sp>
      <p:pic>
        <p:nvPicPr>
          <p:cNvPr id="252" name="Označba mesta slike 9" descr=""/>
          <p:cNvPicPr/>
          <p:nvPr/>
        </p:nvPicPr>
        <p:blipFill>
          <a:blip r:embed="rId1"/>
          <a:srcRect l="3666" t="0" r="3666" b="0"/>
          <a:stretch/>
        </p:blipFill>
        <p:spPr>
          <a:xfrm>
            <a:off x="14355720" y="0"/>
            <a:ext cx="10027800" cy="13715640"/>
          </a:xfrm>
          <a:prstGeom prst="rect">
            <a:avLst/>
          </a:prstGeom>
          <a:ln>
            <a:noFill/>
          </a:ln>
        </p:spPr>
      </p:pic>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10028160" y="0"/>
            <a:ext cx="14355360" cy="13715640"/>
          </a:xfrm>
          <a:prstGeom prst="rect">
            <a:avLst/>
          </a:prstGeom>
          <a:solidFill>
            <a:srgbClr val="0a2b3a"/>
          </a:solidFill>
          <a:ln w="12600">
            <a:noFill/>
          </a:ln>
        </p:spPr>
        <p:style>
          <a:lnRef idx="0"/>
          <a:fillRef idx="0"/>
          <a:effectRef idx="0"/>
          <a:fontRef idx="minor"/>
        </p:style>
      </p:sp>
      <p:sp>
        <p:nvSpPr>
          <p:cNvPr id="254" name="CustomShape 2"/>
          <p:cNvSpPr/>
          <p:nvPr/>
        </p:nvSpPr>
        <p:spPr>
          <a:xfrm>
            <a:off x="1277640" y="1918440"/>
            <a:ext cx="63000" cy="3809520"/>
          </a:xfrm>
          <a:prstGeom prst="rect">
            <a:avLst/>
          </a:prstGeom>
          <a:solidFill>
            <a:schemeClr val="bg1"/>
          </a:solidFill>
          <a:ln w="12600">
            <a:noFill/>
          </a:ln>
        </p:spPr>
        <p:style>
          <a:lnRef idx="0"/>
          <a:fillRef idx="0"/>
          <a:effectRef idx="0"/>
          <a:fontRef idx="minor"/>
        </p:style>
      </p:sp>
      <p:sp>
        <p:nvSpPr>
          <p:cNvPr id="255" name="CustomShape 3"/>
          <p:cNvSpPr/>
          <p:nvPr/>
        </p:nvSpPr>
        <p:spPr>
          <a:xfrm>
            <a:off x="12192120" y="2287800"/>
            <a:ext cx="4825800" cy="1033920"/>
          </a:xfrm>
          <a:prstGeom prst="rect">
            <a:avLst/>
          </a:prstGeom>
          <a:noFill/>
          <a:ln w="12600">
            <a:noFill/>
          </a:ln>
        </p:spPr>
        <p:style>
          <a:lnRef idx="0"/>
          <a:fillRef idx="0"/>
          <a:effectRef idx="0"/>
          <a:fontRef idx="minor"/>
        </p:style>
      </p:sp>
      <p:sp>
        <p:nvSpPr>
          <p:cNvPr id="256" name="CustomShape 4"/>
          <p:cNvSpPr/>
          <p:nvPr/>
        </p:nvSpPr>
        <p:spPr>
          <a:xfrm>
            <a:off x="12192120" y="7917120"/>
            <a:ext cx="9651600" cy="632160"/>
          </a:xfrm>
          <a:prstGeom prst="rect">
            <a:avLst/>
          </a:prstGeom>
          <a:noFill/>
          <a:ln w="12600">
            <a:noFill/>
          </a:ln>
        </p:spPr>
        <p:style>
          <a:lnRef idx="0"/>
          <a:fillRef idx="0"/>
          <a:effectRef idx="0"/>
          <a:fontRef idx="minor"/>
        </p:style>
      </p:sp>
      <p:sp>
        <p:nvSpPr>
          <p:cNvPr id="257" name="CustomShape 5"/>
          <p:cNvSpPr/>
          <p:nvPr/>
        </p:nvSpPr>
        <p:spPr>
          <a:xfrm>
            <a:off x="12192120" y="227160"/>
            <a:ext cx="9651600" cy="13261680"/>
          </a:xfrm>
          <a:prstGeom prst="rect">
            <a:avLst/>
          </a:prstGeom>
          <a:noFill/>
          <a:ln w="12600">
            <a:noFill/>
          </a:ln>
        </p:spPr>
        <p:style>
          <a:lnRef idx="0"/>
          <a:fillRef idx="0"/>
          <a:effectRef idx="0"/>
          <a:fontRef idx="minor"/>
        </p:style>
        <p:txBody>
          <a:bodyPr lIns="50760" rIns="50760" tIns="50760" bIns="50760" anchor="ctr">
            <a:spAutoFit/>
          </a:bodyPr>
          <a:p>
            <a:pPr>
              <a:lnSpc>
                <a:spcPct val="120000"/>
              </a:lnSpc>
            </a:pPr>
            <a:r>
              <a:rPr b="0" lang="sl-SI" sz="4000" spc="-1" strike="noStrike">
                <a:solidFill>
                  <a:srgbClr val="ffffff"/>
                </a:solidFill>
                <a:latin typeface="Helvetica Light"/>
                <a:ea typeface="Montserrat Light"/>
              </a:rPr>
              <a:t>Posebno pozornost namenimo spoznavanju preteklosti našega območja.</a:t>
            </a:r>
            <a:endParaRPr b="0" lang="sl-SI" sz="4000" spc="-1" strike="noStrike">
              <a:latin typeface="Arial"/>
            </a:endParaRPr>
          </a:p>
          <a:p>
            <a:pPr>
              <a:lnSpc>
                <a:spcPct val="120000"/>
              </a:lnSpc>
            </a:pPr>
            <a:endParaRPr b="0" lang="sl-SI" sz="4000" spc="-1" strike="noStrike">
              <a:latin typeface="Arial"/>
            </a:endParaRPr>
          </a:p>
          <a:p>
            <a:pPr>
              <a:lnSpc>
                <a:spcPct val="120000"/>
              </a:lnSpc>
            </a:pPr>
            <a:endParaRPr b="0" lang="sl-SI" sz="4000" spc="-1" strike="noStrike">
              <a:latin typeface="Arial"/>
            </a:endParaRPr>
          </a:p>
          <a:p>
            <a:pPr>
              <a:lnSpc>
                <a:spcPct val="120000"/>
              </a:lnSpc>
            </a:pPr>
            <a:r>
              <a:rPr b="0" lang="sl-SI" sz="4000" spc="-1" strike="noStrike">
                <a:solidFill>
                  <a:srgbClr val="ffffff"/>
                </a:solidFill>
                <a:latin typeface="Helvetica Light"/>
                <a:ea typeface="Montserrat Light"/>
              </a:rPr>
              <a:t>Dijaki lahko teme, ki jih zanimajo, podrobneje raziščejo in predstavijo v seminarskih nalogah.</a:t>
            </a:r>
            <a:endParaRPr b="0" lang="sl-SI" sz="4000" spc="-1" strike="noStrike">
              <a:latin typeface="Arial"/>
            </a:endParaRPr>
          </a:p>
          <a:p>
            <a:pPr>
              <a:lnSpc>
                <a:spcPct val="120000"/>
              </a:lnSpc>
            </a:pPr>
            <a:endParaRPr b="0" lang="sl-SI" sz="4000" spc="-1" strike="noStrike">
              <a:latin typeface="Arial"/>
            </a:endParaRPr>
          </a:p>
          <a:p>
            <a:pPr>
              <a:lnSpc>
                <a:spcPct val="120000"/>
              </a:lnSpc>
            </a:pPr>
            <a:endParaRPr b="0" lang="sl-SI" sz="4000" spc="-1" strike="noStrike">
              <a:latin typeface="Arial"/>
            </a:endParaRPr>
          </a:p>
          <a:p>
            <a:pPr>
              <a:lnSpc>
                <a:spcPct val="120000"/>
              </a:lnSpc>
            </a:pPr>
            <a:r>
              <a:rPr b="0" lang="sl-SI" sz="4000" spc="-1" strike="noStrike">
                <a:solidFill>
                  <a:srgbClr val="ffffff"/>
                </a:solidFill>
                <a:latin typeface="Helvetica Light"/>
                <a:ea typeface="Montserrat Light"/>
              </a:rPr>
              <a:t>Če nam „korona“ ne prepreči načrtov, se odpravimo na ekskurzije v Firence in na Dunaj, spoznamo pa tudi muzeje v naši bližnji okolici: obiščemo občasne razstave Goriškega muzeja, Muzej Velike vojne v Gorici, Pokrajinski arhiv v Novi Gorici …</a:t>
            </a:r>
            <a:endParaRPr b="0" lang="sl-SI" sz="4000" spc="-1" strike="noStrike">
              <a:latin typeface="Arial"/>
            </a:endParaRPr>
          </a:p>
        </p:txBody>
      </p:sp>
      <p:pic>
        <p:nvPicPr>
          <p:cNvPr id="258" name="Označba mesta slike 6" descr=""/>
          <p:cNvPicPr/>
          <p:nvPr/>
        </p:nvPicPr>
        <p:blipFill>
          <a:blip r:embed="rId1"/>
          <a:srcRect l="22577" t="0" r="22577" b="0"/>
          <a:stretch/>
        </p:blipFill>
        <p:spPr>
          <a:xfrm>
            <a:off x="-1080" y="0"/>
            <a:ext cx="10027800" cy="1371564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31">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repl">
                                        <p:cTn id="7" dur="1000" fill="hold"/>
                                        <p:tgtEl>
                                          <p:spTgt spid="257"/>
                                        </p:tgtEl>
                                        <p:attrNameLst>
                                          <p:attrName>ppt_w</p:attrName>
                                        </p:attrNameLst>
                                      </p:cBhvr>
                                      <p:tavLst>
                                        <p:tav tm="0">
                                          <p:val>
                                            <p:fltVal val="0"/>
                                          </p:val>
                                        </p:tav>
                                        <p:tav tm="100000">
                                          <p:val>
                                            <p:strVal val="#ppt_w"/>
                                          </p:val>
                                        </p:tav>
                                      </p:tavLst>
                                    </p:anim>
                                    <p:anim calcmode="lin" valueType="num">
                                      <p:cBhvr additive="repl">
                                        <p:cTn id="8" dur="1000" fill="hold"/>
                                        <p:tgtEl>
                                          <p:spTgt spid="257"/>
                                        </p:tgtEl>
                                        <p:attrNameLst>
                                          <p:attrName>ppt_h</p:attrName>
                                        </p:attrNameLst>
                                      </p:cBhvr>
                                      <p:tavLst>
                                        <p:tav tm="0">
                                          <p:val>
                                            <p:fltVal val="0"/>
                                          </p:val>
                                        </p:tav>
                                        <p:tav tm="100000">
                                          <p:val>
                                            <p:strVal val="#ppt_h"/>
                                          </p:val>
                                        </p:tav>
                                      </p:tavLst>
                                    </p:anim>
                                    <p:anim calcmode="lin" valueType="num">
                                      <p:cBhvr additive="repl">
                                        <p:cTn id="9" dur="1000" fill="hold"/>
                                        <p:tgtEl>
                                          <p:spTgt spid="257"/>
                                        </p:tgtEl>
                                        <p:attrNameLst>
                                          <p:attrName>r</p:attrName>
                                        </p:attrNameLst>
                                      </p:cBhvr>
                                      <p:tavLst>
                                        <p:tav tm="0">
                                          <p:val>
                                            <p:strVal val="90"/>
                                          </p:val>
                                        </p:tav>
                                        <p:tav tm="100000">
                                          <p:val>
                                            <p:strVal val="0"/>
                                          </p:val>
                                        </p:tav>
                                      </p:tavLst>
                                    </p:anim>
                                    <p:animEffect filter="fade" transition="in">
                                      <p:cBhvr additive="repl">
                                        <p:cTn id="10" dur="1000"/>
                                        <p:tgtEl>
                                          <p:spTgt spid="2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3387240" y="1816560"/>
            <a:ext cx="18668880" cy="1846080"/>
          </a:xfrm>
          <a:prstGeom prst="rect">
            <a:avLst/>
          </a:prstGeom>
          <a:noFill/>
          <a:ln w="12600">
            <a:noFill/>
          </a:ln>
        </p:spPr>
        <p:style>
          <a:lnRef idx="0"/>
          <a:fillRef idx="0"/>
          <a:effectRef idx="0"/>
          <a:fontRef idx="minor"/>
        </p:style>
        <p:txBody>
          <a:bodyPr lIns="45720" rIns="45720" tIns="45000" bIns="45000" anchor="ctr">
            <a:spAutoFit/>
          </a:bodyPr>
          <a:p>
            <a:pPr>
              <a:lnSpc>
                <a:spcPct val="80000"/>
              </a:lnSpc>
            </a:pPr>
            <a:r>
              <a:rPr b="1" lang="sl-SI" sz="7200" spc="-151" strike="noStrike">
                <a:solidFill>
                  <a:srgbClr val="151314"/>
                </a:solidFill>
                <a:latin typeface="Montserrat Bold"/>
                <a:ea typeface="Montserrat Bold"/>
              </a:rPr>
              <a:t>Kaj menijo dijaki o pouku zgodovine na tehniški gimnaziji?</a:t>
            </a:r>
            <a:endParaRPr b="0" lang="sl-SI" sz="7200" spc="-1" strike="noStrike">
              <a:latin typeface="Arial"/>
            </a:endParaRPr>
          </a:p>
        </p:txBody>
      </p:sp>
      <p:sp>
        <p:nvSpPr>
          <p:cNvPr id="260" name="CustomShape 2"/>
          <p:cNvSpPr/>
          <p:nvPr/>
        </p:nvSpPr>
        <p:spPr>
          <a:xfrm>
            <a:off x="2540160" y="4671000"/>
            <a:ext cx="8889480" cy="830520"/>
          </a:xfrm>
          <a:prstGeom prst="rect">
            <a:avLst/>
          </a:prstGeom>
          <a:noFill/>
          <a:ln w="12600">
            <a:noFill/>
          </a:ln>
        </p:spPr>
        <p:style>
          <a:lnRef idx="0"/>
          <a:fillRef idx="0"/>
          <a:effectRef idx="0"/>
          <a:fontRef idx="minor"/>
        </p:style>
      </p:sp>
      <p:sp>
        <p:nvSpPr>
          <p:cNvPr id="261" name="CustomShape 3"/>
          <p:cNvSpPr/>
          <p:nvPr/>
        </p:nvSpPr>
        <p:spPr>
          <a:xfrm>
            <a:off x="12568320" y="1848240"/>
            <a:ext cx="8889480" cy="941400"/>
          </a:xfrm>
          <a:prstGeom prst="rect">
            <a:avLst/>
          </a:prstGeom>
          <a:noFill/>
          <a:ln w="12600">
            <a:noFill/>
          </a:ln>
        </p:spPr>
        <p:style>
          <a:lnRef idx="0"/>
          <a:fillRef idx="0"/>
          <a:effectRef idx="0"/>
          <a:fontRef idx="minor"/>
        </p:style>
      </p:sp>
      <p:grpSp>
        <p:nvGrpSpPr>
          <p:cNvPr id="262" name="Group 4"/>
          <p:cNvGrpSpPr/>
          <p:nvPr/>
        </p:nvGrpSpPr>
        <p:grpSpPr>
          <a:xfrm>
            <a:off x="12568320" y="10555560"/>
            <a:ext cx="3611160" cy="1312560"/>
            <a:chOff x="12568320" y="10555560"/>
            <a:chExt cx="3611160" cy="1312560"/>
          </a:xfrm>
        </p:grpSpPr>
        <p:sp>
          <p:nvSpPr>
            <p:cNvPr id="263" name="CustomShape 5"/>
            <p:cNvSpPr/>
            <p:nvPr/>
          </p:nvSpPr>
          <p:spPr>
            <a:xfrm>
              <a:off x="12568320" y="10555560"/>
              <a:ext cx="3611160" cy="645840"/>
            </a:xfrm>
            <a:prstGeom prst="rect">
              <a:avLst/>
            </a:prstGeom>
            <a:noFill/>
            <a:ln w="12600">
              <a:noFill/>
            </a:ln>
          </p:spPr>
          <p:style>
            <a:lnRef idx="0"/>
            <a:fillRef idx="0"/>
            <a:effectRef idx="0"/>
            <a:fontRef idx="minor"/>
          </p:style>
        </p:sp>
        <p:sp>
          <p:nvSpPr>
            <p:cNvPr id="264" name="CustomShape 6"/>
            <p:cNvSpPr/>
            <p:nvPr/>
          </p:nvSpPr>
          <p:spPr>
            <a:xfrm>
              <a:off x="12568320" y="11245320"/>
              <a:ext cx="3611160" cy="622800"/>
            </a:xfrm>
            <a:prstGeom prst="rect">
              <a:avLst/>
            </a:prstGeom>
            <a:noFill/>
            <a:ln w="12600">
              <a:noFill/>
            </a:ln>
          </p:spPr>
          <p:style>
            <a:lnRef idx="0"/>
            <a:fillRef idx="0"/>
            <a:effectRef idx="0"/>
            <a:fontRef idx="minor"/>
          </p:style>
        </p:sp>
      </p:grpSp>
      <p:sp>
        <p:nvSpPr>
          <p:cNvPr id="265" name="CustomShape 7"/>
          <p:cNvSpPr/>
          <p:nvPr/>
        </p:nvSpPr>
        <p:spPr>
          <a:xfrm>
            <a:off x="12568320" y="7844760"/>
            <a:ext cx="10553400" cy="622080"/>
          </a:xfrm>
          <a:prstGeom prst="rect">
            <a:avLst/>
          </a:prstGeom>
          <a:noFill/>
          <a:ln w="12600">
            <a:noFill/>
          </a:ln>
        </p:spPr>
        <p:style>
          <a:lnRef idx="0"/>
          <a:fillRef idx="0"/>
          <a:effectRef idx="0"/>
          <a:fontRef idx="minor"/>
        </p:style>
      </p:sp>
      <p:pic>
        <p:nvPicPr>
          <p:cNvPr id="266" name="Picture 1" descr="">
            <a:hlinkClick r:id="" action="ppaction://media"/>
          </p:cNvPr>
          <p:cNvPicPr/>
          <p:nvPr>
            <a:videoFile r:link="rId1"/>
            <p:extLst>
              <p:ext uri="{DAA4B4D4-6D71-4841-9C94-3DE7FCFB9230}">
                <p14:media r:embed="rId2"/>
              </p:ext>
            </p:extLst>
          </p:nvPr>
        </p:nvPicPr>
        <p:blipFill>
          <a:blip r:embed="rId3"/>
        </p:blipFill>
        <p:spPr>
          <a:xfrm>
            <a:off x="3305520" y="4304160"/>
            <a:ext cx="12191760" cy="6857640"/>
          </a:xfrm>
          <a:prstGeom prst="rect">
            <a:avLst/>
          </a:prstGeom>
          <a:ln>
            <a:noFill/>
          </a:ln>
        </p:spPr>
      </p:pic>
    </p:spTree>
  </p:cSld>
  <mc:AlternateContent>
    <mc:Choice Requires="p14">
      <p:transition spd="med" p14:dur="700">
        <p:fade/>
      </p:transition>
    </mc:Choice>
    <mc:Fallback>
      <p:transition spd="med">
        <p:fade/>
      </p:transition>
    </mc:Fallback>
  </mc:AlternateContent>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26">
                                  <p:stCondLst>
                                    <p:cond delay="0"/>
                                  </p:stCondLst>
                                  <p:childTnLst>
                                    <p:set>
                                      <p:cBhvr>
                                        <p:cTn id="16" dur="1" fill="hold">
                                          <p:stCondLst>
                                            <p:cond delay="0"/>
                                          </p:stCondLst>
                                        </p:cTn>
                                        <p:tgtEl>
                                          <p:spTgt spid="261"/>
                                        </p:tgtEl>
                                        <p:attrNameLst>
                                          <p:attrName>style.visibility</p:attrName>
                                        </p:attrNameLst>
                                      </p:cBhvr>
                                      <p:to>
                                        <p:strVal val="visible"/>
                                      </p:to>
                                    </p:set>
                                    <p:animEffect filter="wipe(down)" transition="in">
                                      <p:cBhvr additive="repl">
                                        <p:cTn id="17" dur="580">
                                          <p:stCondLst>
                                            <p:cond delay="0"/>
                                          </p:stCondLst>
                                        </p:cTn>
                                        <p:tgtEl>
                                          <p:spTgt spid="261"/>
                                        </p:tgtEl>
                                      </p:cBhvr>
                                    </p:animEffect>
                                    <p:anim calcmode="lin" valueType="num">
                                      <p:cBhvr additive="repl">
                                        <p:cTn id="18" dur="1822">
                                          <p:stCondLst>
                                            <p:cond delay="0"/>
                                          </p:stCondLst>
                                        </p:cTn>
                                        <p:tgtEl>
                                          <p:spTgt spid="261"/>
                                        </p:tgtEl>
                                        <p:attrNameLst>
                                          <p:attrName>ppt_x</p:attrName>
                                        </p:attrNameLst>
                                      </p:cBhvr>
                                      <p:tavLst>
                                        <p:tav tm="0">
                                          <p:val>
                                            <p:strVal val="#ppt_x-0.25"/>
                                          </p:val>
                                        </p:tav>
                                        <p:tav tm="100000">
                                          <p:val>
                                            <p:strVal val="#ppt_x"/>
                                          </p:val>
                                        </p:tav>
                                      </p:tavLst>
                                    </p:anim>
                                    <p:anim calcmode="lin" valueType="num">
                                      <p:cBhvr additive="repl">
                                        <p:cTn id="19" dur="664">
                                          <p:stCondLst>
                                            <p:cond delay="0"/>
                                          </p:stCondLst>
                                        </p:cTn>
                                        <p:tgtEl>
                                          <p:spTgt spid="261"/>
                                        </p:tgtEl>
                                        <p:attrNameLst>
                                          <p:attrName>ppt_y</p:attrName>
                                        </p:attrNameLst>
                                      </p:cBhvr>
                                      <p:tavLst>
                                        <p:tav fmla="y-sin(pi*$)/3" tm="0">
                                          <p:val>
                                            <p:fltVal val="0.5"/>
                                          </p:val>
                                        </p:tav>
                                        <p:tav fmla="y-sin(pi*$)/3" tm="100000">
                                          <p:val>
                                            <p:fltVal val="1"/>
                                          </p:val>
                                        </p:tav>
                                      </p:tavLst>
                                    </p:anim>
                                    <p:anim calcmode="lin" valueType="num">
                                      <p:cBhvr additive="repl">
                                        <p:cTn id="20" dur="664">
                                          <p:stCondLst>
                                            <p:cond delay="664"/>
                                          </p:stCondLst>
                                        </p:cTn>
                                        <p:tgtEl>
                                          <p:spTgt spid="261"/>
                                        </p:tgtEl>
                                        <p:attrNameLst>
                                          <p:attrName>ppt_y</p:attrName>
                                        </p:attrNameLst>
                                      </p:cBhvr>
                                      <p:tavLst>
                                        <p:tav fmla="y-sin(pi*$)/9" tm="0">
                                          <p:val>
                                            <p:fltVal val="0"/>
                                          </p:val>
                                        </p:tav>
                                        <p:tav fmla="y-sin(pi*$)/9" tm="100000">
                                          <p:val>
                                            <p:fltVal val="1"/>
                                          </p:val>
                                        </p:tav>
                                      </p:tavLst>
                                    </p:anim>
                                    <p:anim calcmode="lin" valueType="num">
                                      <p:cBhvr additive="repl">
                                        <p:cTn id="21" dur="332">
                                          <p:stCondLst>
                                            <p:cond delay="1324"/>
                                          </p:stCondLst>
                                        </p:cTn>
                                        <p:tgtEl>
                                          <p:spTgt spid="261"/>
                                        </p:tgtEl>
                                        <p:attrNameLst>
                                          <p:attrName>ppt_y</p:attrName>
                                        </p:attrNameLst>
                                      </p:cBhvr>
                                      <p:tavLst>
                                        <p:tav fmla="y-sin(pi*$)/27" tm="0">
                                          <p:val>
                                            <p:fltVal val="0"/>
                                          </p:val>
                                        </p:tav>
                                        <p:tav fmla="y-sin(pi*$)/27" tm="100000">
                                          <p:val>
                                            <p:fltVal val="1"/>
                                          </p:val>
                                        </p:tav>
                                      </p:tavLst>
                                    </p:anim>
                                    <p:anim calcmode="lin" valueType="num">
                                      <p:cBhvr additive="repl">
                                        <p:cTn id="22" dur="164">
                                          <p:stCondLst>
                                            <p:cond delay="1656"/>
                                          </p:stCondLst>
                                        </p:cTn>
                                        <p:tgtEl>
                                          <p:spTgt spid="261"/>
                                        </p:tgtEl>
                                        <p:attrNameLst>
                                          <p:attrName>ppt_y</p:attrName>
                                        </p:attrNameLst>
                                      </p:cBhvr>
                                      <p:tavLst>
                                        <p:tav fmla="y-sin(pi*$)/81" tm="0">
                                          <p:val>
                                            <p:fltVal val="0"/>
                                          </p:val>
                                        </p:tav>
                                        <p:tav fmla="y-sin(pi*$)/81" tm="100000">
                                          <p:val>
                                            <p:fltVal val="1"/>
                                          </p:val>
                                        </p:tav>
                                      </p:tavLst>
                                    </p:anim>
                                    <p:animScale>
                                      <p:cBhvr>
                                        <p:cTn id="23" dur="26" fill="hold">
                                          <p:stCondLst>
                                            <p:cond delay="650"/>
                                          </p:stCondLst>
                                        </p:cTn>
                                        <p:tgtEl>
                                          <p:spTgt spid="261"/>
                                        </p:tgtEl>
                                      </p:cBhvr>
                                      <p:to x="100000" y="60000"/>
                                    </p:animScale>
                                    <p:animScale>
                                      <p:cBhvr>
                                        <p:cTn id="24" dur="166" fill="hold">
                                          <p:stCondLst>
                                            <p:cond delay="676"/>
                                          </p:stCondLst>
                                        </p:cTn>
                                        <p:tgtEl>
                                          <p:spTgt spid="261"/>
                                        </p:tgtEl>
                                      </p:cBhvr>
                                      <p:to x="100000" y="100000"/>
                                    </p:animScale>
                                    <p:animScale>
                                      <p:cBhvr>
                                        <p:cTn id="25" dur="26" fill="hold">
                                          <p:stCondLst>
                                            <p:cond delay="1312"/>
                                          </p:stCondLst>
                                        </p:cTn>
                                        <p:tgtEl>
                                          <p:spTgt spid="261"/>
                                        </p:tgtEl>
                                      </p:cBhvr>
                                      <p:to x="100000" y="80000"/>
                                    </p:animScale>
                                    <p:animScale>
                                      <p:cBhvr>
                                        <p:cTn id="26" dur="166" fill="hold">
                                          <p:stCondLst>
                                            <p:cond delay="1338"/>
                                          </p:stCondLst>
                                        </p:cTn>
                                        <p:tgtEl>
                                          <p:spTgt spid="261"/>
                                        </p:tgtEl>
                                      </p:cBhvr>
                                      <p:to x="100000" y="100000"/>
                                    </p:animScale>
                                    <p:animScale>
                                      <p:cBhvr>
                                        <p:cTn id="27" dur="26" fill="hold">
                                          <p:stCondLst>
                                            <p:cond delay="1642"/>
                                          </p:stCondLst>
                                        </p:cTn>
                                        <p:tgtEl>
                                          <p:spTgt spid="261"/>
                                        </p:tgtEl>
                                      </p:cBhvr>
                                      <p:to x="100000" y="90000"/>
                                    </p:animScale>
                                    <p:animScale>
                                      <p:cBhvr>
                                        <p:cTn id="28" dur="166" fill="hold">
                                          <p:stCondLst>
                                            <p:cond delay="1668"/>
                                          </p:stCondLst>
                                        </p:cTn>
                                        <p:tgtEl>
                                          <p:spTgt spid="261"/>
                                        </p:tgtEl>
                                      </p:cBhvr>
                                      <p:to x="100000" y="100000"/>
                                    </p:animScale>
                                    <p:animScale>
                                      <p:cBhvr>
                                        <p:cTn id="29" dur="26" fill="hold">
                                          <p:stCondLst>
                                            <p:cond delay="1808"/>
                                          </p:stCondLst>
                                        </p:cTn>
                                        <p:tgtEl>
                                          <p:spTgt spid="261"/>
                                        </p:tgtEl>
                                      </p:cBhvr>
                                      <p:to x="100000" y="95000"/>
                                    </p:animScale>
                                    <p:animScale>
                                      <p:cBhvr>
                                        <p:cTn id="30" dur="166" fill="hold">
                                          <p:stCondLst>
                                            <p:cond delay="1834"/>
                                          </p:stCondLst>
                                        </p:cTn>
                                        <p:tgtEl>
                                          <p:spTgt spid="261"/>
                                        </p:tgtEl>
                                      </p:cBhvr>
                                      <p:to x="100000" y="100000"/>
                                    </p:animScale>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26">
                                  <p:stCondLst>
                                    <p:cond delay="0"/>
                                  </p:stCondLst>
                                  <p:childTnLst>
                                    <p:set>
                                      <p:cBhvr>
                                        <p:cTn id="34" dur="1" fill="hold">
                                          <p:stCondLst>
                                            <p:cond delay="0"/>
                                          </p:stCondLst>
                                        </p:cTn>
                                        <p:tgtEl>
                                          <p:spTgt spid="259"/>
                                        </p:tgtEl>
                                        <p:attrNameLst>
                                          <p:attrName>style.visibility</p:attrName>
                                        </p:attrNameLst>
                                      </p:cBhvr>
                                      <p:to>
                                        <p:strVal val="visible"/>
                                      </p:to>
                                    </p:set>
                                    <p:animEffect filter="wipe(down)" transition="in">
                                      <p:cBhvr additive="repl">
                                        <p:cTn id="35" dur="580">
                                          <p:stCondLst>
                                            <p:cond delay="0"/>
                                          </p:stCondLst>
                                        </p:cTn>
                                        <p:tgtEl>
                                          <p:spTgt spid="259"/>
                                        </p:tgtEl>
                                      </p:cBhvr>
                                    </p:animEffect>
                                    <p:anim calcmode="lin" valueType="num">
                                      <p:cBhvr additive="repl">
                                        <p:cTn id="36" dur="1822">
                                          <p:stCondLst>
                                            <p:cond delay="0"/>
                                          </p:stCondLst>
                                        </p:cTn>
                                        <p:tgtEl>
                                          <p:spTgt spid="259"/>
                                        </p:tgtEl>
                                        <p:attrNameLst>
                                          <p:attrName>ppt_x</p:attrName>
                                        </p:attrNameLst>
                                      </p:cBhvr>
                                      <p:tavLst>
                                        <p:tav tm="0">
                                          <p:val>
                                            <p:strVal val="#ppt_x-0.25"/>
                                          </p:val>
                                        </p:tav>
                                        <p:tav tm="100000">
                                          <p:val>
                                            <p:strVal val="#ppt_x"/>
                                          </p:val>
                                        </p:tav>
                                      </p:tavLst>
                                    </p:anim>
                                    <p:anim calcmode="lin" valueType="num">
                                      <p:cBhvr additive="repl">
                                        <p:cTn id="37" dur="664">
                                          <p:stCondLst>
                                            <p:cond delay="0"/>
                                          </p:stCondLst>
                                        </p:cTn>
                                        <p:tgtEl>
                                          <p:spTgt spid="259"/>
                                        </p:tgtEl>
                                        <p:attrNameLst>
                                          <p:attrName>ppt_y</p:attrName>
                                        </p:attrNameLst>
                                      </p:cBhvr>
                                      <p:tavLst>
                                        <p:tav fmla="y-sin(pi*$)/3" tm="0">
                                          <p:val>
                                            <p:fltVal val="0.5"/>
                                          </p:val>
                                        </p:tav>
                                        <p:tav fmla="y-sin(pi*$)/3" tm="100000">
                                          <p:val>
                                            <p:fltVal val="1"/>
                                          </p:val>
                                        </p:tav>
                                      </p:tavLst>
                                    </p:anim>
                                    <p:anim calcmode="lin" valueType="num">
                                      <p:cBhvr additive="repl">
                                        <p:cTn id="38" dur="664">
                                          <p:stCondLst>
                                            <p:cond delay="664"/>
                                          </p:stCondLst>
                                        </p:cTn>
                                        <p:tgtEl>
                                          <p:spTgt spid="259"/>
                                        </p:tgtEl>
                                        <p:attrNameLst>
                                          <p:attrName>ppt_y</p:attrName>
                                        </p:attrNameLst>
                                      </p:cBhvr>
                                      <p:tavLst>
                                        <p:tav fmla="y-sin(pi*$)/9" tm="0">
                                          <p:val>
                                            <p:fltVal val="0"/>
                                          </p:val>
                                        </p:tav>
                                        <p:tav fmla="y-sin(pi*$)/9" tm="100000">
                                          <p:val>
                                            <p:fltVal val="1"/>
                                          </p:val>
                                        </p:tav>
                                      </p:tavLst>
                                    </p:anim>
                                    <p:anim calcmode="lin" valueType="num">
                                      <p:cBhvr additive="repl">
                                        <p:cTn id="39" dur="332">
                                          <p:stCondLst>
                                            <p:cond delay="1324"/>
                                          </p:stCondLst>
                                        </p:cTn>
                                        <p:tgtEl>
                                          <p:spTgt spid="259"/>
                                        </p:tgtEl>
                                        <p:attrNameLst>
                                          <p:attrName>ppt_y</p:attrName>
                                        </p:attrNameLst>
                                      </p:cBhvr>
                                      <p:tavLst>
                                        <p:tav fmla="y-sin(pi*$)/27" tm="0">
                                          <p:val>
                                            <p:fltVal val="0"/>
                                          </p:val>
                                        </p:tav>
                                        <p:tav fmla="y-sin(pi*$)/27" tm="100000">
                                          <p:val>
                                            <p:fltVal val="1"/>
                                          </p:val>
                                        </p:tav>
                                      </p:tavLst>
                                    </p:anim>
                                    <p:anim calcmode="lin" valueType="num">
                                      <p:cBhvr additive="repl">
                                        <p:cTn id="40" dur="164">
                                          <p:stCondLst>
                                            <p:cond delay="1656"/>
                                          </p:stCondLst>
                                        </p:cTn>
                                        <p:tgtEl>
                                          <p:spTgt spid="259"/>
                                        </p:tgtEl>
                                        <p:attrNameLst>
                                          <p:attrName>ppt_y</p:attrName>
                                        </p:attrNameLst>
                                      </p:cBhvr>
                                      <p:tavLst>
                                        <p:tav fmla="y-sin(pi*$)/81" tm="0">
                                          <p:val>
                                            <p:fltVal val="0"/>
                                          </p:val>
                                        </p:tav>
                                        <p:tav fmla="y-sin(pi*$)/81" tm="100000">
                                          <p:val>
                                            <p:fltVal val="1"/>
                                          </p:val>
                                        </p:tav>
                                      </p:tavLst>
                                    </p:anim>
                                    <p:animScale>
                                      <p:cBhvr>
                                        <p:cTn id="41" dur="26" fill="hold">
                                          <p:stCondLst>
                                            <p:cond delay="650"/>
                                          </p:stCondLst>
                                        </p:cTn>
                                        <p:tgtEl>
                                          <p:spTgt spid="259"/>
                                        </p:tgtEl>
                                      </p:cBhvr>
                                      <p:to x="100000" y="60000"/>
                                    </p:animScale>
                                    <p:animScale>
                                      <p:cBhvr>
                                        <p:cTn id="42" dur="166" fill="hold">
                                          <p:stCondLst>
                                            <p:cond delay="676"/>
                                          </p:stCondLst>
                                        </p:cTn>
                                        <p:tgtEl>
                                          <p:spTgt spid="259"/>
                                        </p:tgtEl>
                                      </p:cBhvr>
                                      <p:to x="100000" y="100000"/>
                                    </p:animScale>
                                    <p:animScale>
                                      <p:cBhvr>
                                        <p:cTn id="43" dur="26" fill="hold">
                                          <p:stCondLst>
                                            <p:cond delay="1312"/>
                                          </p:stCondLst>
                                        </p:cTn>
                                        <p:tgtEl>
                                          <p:spTgt spid="259"/>
                                        </p:tgtEl>
                                      </p:cBhvr>
                                      <p:to x="100000" y="80000"/>
                                    </p:animScale>
                                    <p:animScale>
                                      <p:cBhvr>
                                        <p:cTn id="44" dur="166" fill="hold">
                                          <p:stCondLst>
                                            <p:cond delay="1338"/>
                                          </p:stCondLst>
                                        </p:cTn>
                                        <p:tgtEl>
                                          <p:spTgt spid="259"/>
                                        </p:tgtEl>
                                      </p:cBhvr>
                                      <p:to x="100000" y="100000"/>
                                    </p:animScale>
                                    <p:animScale>
                                      <p:cBhvr>
                                        <p:cTn id="45" dur="26" fill="hold">
                                          <p:stCondLst>
                                            <p:cond delay="1642"/>
                                          </p:stCondLst>
                                        </p:cTn>
                                        <p:tgtEl>
                                          <p:spTgt spid="259"/>
                                        </p:tgtEl>
                                      </p:cBhvr>
                                      <p:to x="100000" y="90000"/>
                                    </p:animScale>
                                    <p:animScale>
                                      <p:cBhvr>
                                        <p:cTn id="46" dur="166" fill="hold">
                                          <p:stCondLst>
                                            <p:cond delay="1668"/>
                                          </p:stCondLst>
                                        </p:cTn>
                                        <p:tgtEl>
                                          <p:spTgt spid="259"/>
                                        </p:tgtEl>
                                      </p:cBhvr>
                                      <p:to x="100000" y="100000"/>
                                    </p:animScale>
                                    <p:animScale>
                                      <p:cBhvr>
                                        <p:cTn id="47" dur="26" fill="hold">
                                          <p:stCondLst>
                                            <p:cond delay="1808"/>
                                          </p:stCondLst>
                                        </p:cTn>
                                        <p:tgtEl>
                                          <p:spTgt spid="259"/>
                                        </p:tgtEl>
                                      </p:cBhvr>
                                      <p:to x="100000" y="95000"/>
                                    </p:animScale>
                                    <p:animScale>
                                      <p:cBhvr>
                                        <p:cTn id="48" dur="166" fill="hold">
                                          <p:stCondLst>
                                            <p:cond delay="1834"/>
                                          </p:stCondLst>
                                        </p:cTn>
                                        <p:tgtEl>
                                          <p:spTgt spid="259"/>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seq>
              <p:cTn id="49" restart="whenNotActive" nodeType="interactiveSeq" fill="hold">
                <p:childTnLst>
                  <p:par>
                    <p:cTn id="50" fill="hold">
                      <p:stCondLst>
                        <p:cond delay="0"/>
                      </p:stCondLst>
                      <p:childTnLst>
                        <p:par>
                          <p:cTn id="51" fill="hold">
                            <p:stCondLst>
                              <p:cond delay="0"/>
                            </p:stCondLst>
                            <p:childTnLst>
                              <p:par>
                                <p:cTn id="52" nodeType="clickEffect" fill="hold" presetClass="mediacall">
                                  <p:stCondLst>
                                    <p:cond delay="0"/>
                                  </p:stCondLst>
                                  <p:childTnLst>
                                    <p:cmd type="call" cmd="togglePause">
                                      <p:cBhvr>
                                        <p:cTn id="53" dur="1" fill="hold"/>
                                        <p:tgtEl>
                                          <p:spTgt spid="266"/>
                                        </p:tgtEl>
                                      </p:cBhvr>
                                    </p:cmd>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2572560" y="3322440"/>
            <a:ext cx="20287440" cy="9850320"/>
          </a:xfrm>
          <a:prstGeom prst="rect">
            <a:avLst/>
          </a:prstGeom>
          <a:noFill/>
          <a:ln w="12600">
            <a:noFill/>
          </a:ln>
        </p:spPr>
        <p:style>
          <a:lnRef idx="0"/>
          <a:fillRef idx="0"/>
          <a:effectRef idx="0"/>
          <a:fontRef idx="minor"/>
        </p:style>
        <p:txBody>
          <a:bodyPr lIns="45720" rIns="45720" tIns="45000" bIns="45000" anchor="ctr">
            <a:spAutoFit/>
          </a:bodyPr>
          <a:p>
            <a:pPr>
              <a:lnSpc>
                <a:spcPct val="120000"/>
              </a:lnSpc>
            </a:pPr>
            <a:r>
              <a:rPr b="0" lang="sl-SI" sz="3600" spc="-1" strike="noStrike">
                <a:solidFill>
                  <a:srgbClr val="000000"/>
                </a:solidFill>
                <a:latin typeface="Helvetica Light"/>
                <a:ea typeface="Montserrat Light"/>
              </a:rPr>
              <a:t>'' </a:t>
            </a:r>
            <a:r>
              <a:rPr b="0" lang="sl-SI" sz="4000" spc="-1" strike="noStrike">
                <a:solidFill>
                  <a:srgbClr val="000000"/>
                </a:solidFill>
                <a:latin typeface="Helvetica Light"/>
                <a:ea typeface="Montserrat Light"/>
              </a:rPr>
              <a:t>Pri zgodovini nam pri razumevanju snovi in lažji predstavi pomagajo ogledi kratkih filmčkov. Prav tako pa na začetku vsake ure obnovimo znanje, zato je učenje za ocenjevanja lažje.“</a:t>
            </a:r>
            <a:endParaRPr b="0" lang="sl-SI" sz="4000" spc="-1" strike="noStrike">
              <a:latin typeface="Arial"/>
            </a:endParaRPr>
          </a:p>
          <a:p>
            <a:pPr>
              <a:lnSpc>
                <a:spcPct val="120000"/>
              </a:lnSpc>
            </a:pPr>
            <a:r>
              <a:rPr b="0" lang="sl-SI" sz="4000" spc="-1" strike="noStrike">
                <a:solidFill>
                  <a:srgbClr val="000000"/>
                </a:solidFill>
                <a:latin typeface="Helvetica Light"/>
                <a:ea typeface="Montserrat Light"/>
              </a:rPr>
              <a:t>                                                                                                             </a:t>
            </a:r>
            <a:r>
              <a:rPr b="0" lang="sl-SI" sz="4000" spc="-1" strike="noStrike">
                <a:solidFill>
                  <a:srgbClr val="000000"/>
                </a:solidFill>
                <a:latin typeface="Helvetica Light"/>
                <a:ea typeface="Montserrat Light"/>
              </a:rPr>
              <a:t>E., 3.GA</a:t>
            </a:r>
            <a:endParaRPr b="0" lang="sl-SI" sz="4000" spc="-1" strike="noStrike">
              <a:latin typeface="Arial"/>
            </a:endParaRPr>
          </a:p>
          <a:p>
            <a:pPr>
              <a:lnSpc>
                <a:spcPct val="120000"/>
              </a:lnSpc>
            </a:pPr>
            <a:endParaRPr b="0" lang="sl-SI" sz="4000" spc="-1" strike="noStrike">
              <a:latin typeface="Arial"/>
            </a:endParaRPr>
          </a:p>
          <a:p>
            <a:pPr>
              <a:lnSpc>
                <a:spcPct val="120000"/>
              </a:lnSpc>
            </a:pPr>
            <a:r>
              <a:rPr b="0" lang="sl-SI" sz="4000" spc="-1" strike="noStrike">
                <a:solidFill>
                  <a:srgbClr val="000000"/>
                </a:solidFill>
                <a:latin typeface="Helvetica Light"/>
                <a:ea typeface="Montserrat Light"/>
              </a:rPr>
              <a:t>"Snov pri pouku zgodovine je podana na zanimiv način, razlago pa popestrijo še PowerPoint predstavitve.“</a:t>
            </a:r>
            <a:endParaRPr b="0" lang="sl-SI" sz="4000" spc="-1" strike="noStrike">
              <a:latin typeface="Arial"/>
            </a:endParaRPr>
          </a:p>
          <a:p>
            <a:pPr>
              <a:lnSpc>
                <a:spcPct val="120000"/>
              </a:lnSpc>
            </a:pPr>
            <a:r>
              <a:rPr b="0" lang="sl-SI" sz="4000" spc="-1" strike="noStrike">
                <a:solidFill>
                  <a:srgbClr val="000000"/>
                </a:solidFill>
                <a:latin typeface="Helvetica Light"/>
                <a:ea typeface="Montserrat Light"/>
              </a:rPr>
              <a:t>                                                                                                             </a:t>
            </a:r>
            <a:r>
              <a:rPr b="0" lang="sl-SI" sz="4000" spc="-1" strike="noStrike">
                <a:solidFill>
                  <a:srgbClr val="000000"/>
                </a:solidFill>
                <a:latin typeface="Helvetica Light"/>
                <a:ea typeface="Montserrat Light"/>
              </a:rPr>
              <a:t>J., 3.GA</a:t>
            </a:r>
            <a:endParaRPr b="0" lang="sl-SI" sz="4000" spc="-1" strike="noStrike">
              <a:latin typeface="Arial"/>
            </a:endParaRPr>
          </a:p>
          <a:p>
            <a:pPr>
              <a:lnSpc>
                <a:spcPct val="120000"/>
              </a:lnSpc>
            </a:pPr>
            <a:endParaRPr b="0" lang="sl-SI" sz="4000" spc="-1" strike="noStrike">
              <a:latin typeface="Arial"/>
            </a:endParaRPr>
          </a:p>
          <a:p>
            <a:pPr>
              <a:lnSpc>
                <a:spcPct val="120000"/>
              </a:lnSpc>
            </a:pPr>
            <a:r>
              <a:rPr b="0" lang="sl-SI" sz="4000" spc="-1" strike="noStrike">
                <a:solidFill>
                  <a:srgbClr val="000000"/>
                </a:solidFill>
                <a:latin typeface="Helvetica Light"/>
                <a:ea typeface="Montserrat Light"/>
              </a:rPr>
              <a:t>„</a:t>
            </a:r>
            <a:r>
              <a:rPr b="0" lang="sl-SI" sz="4000" spc="-1" strike="noStrike">
                <a:solidFill>
                  <a:srgbClr val="000000"/>
                </a:solidFill>
                <a:latin typeface="Helvetica Light"/>
                <a:ea typeface="Montserrat Light"/>
              </a:rPr>
              <a:t>Zgodovina mi ne pomeni dosti, ker kar je „blo je blo“. Fajn je vedet določene stvari kot zanimivost ... Zgodovina na tehniški gimnaziji se mi zdi fajn ker je tri leta, tako, da je snov karseda skrčena in niti ni tako slabo.“</a:t>
            </a:r>
            <a:endParaRPr b="0" lang="sl-SI" sz="4000" spc="-1" strike="noStrike">
              <a:latin typeface="Arial"/>
            </a:endParaRPr>
          </a:p>
          <a:p>
            <a:pPr>
              <a:lnSpc>
                <a:spcPct val="120000"/>
              </a:lnSpc>
            </a:pPr>
            <a:r>
              <a:rPr b="0" lang="sl-SI" sz="4000" spc="-1" strike="noStrike">
                <a:solidFill>
                  <a:srgbClr val="000000"/>
                </a:solidFill>
                <a:latin typeface="Helvetica Light"/>
                <a:ea typeface="Montserrat Light"/>
              </a:rPr>
              <a:t>                                                                                                             </a:t>
            </a:r>
            <a:r>
              <a:rPr b="0" lang="sl-SI" sz="4000" spc="-1" strike="noStrike">
                <a:solidFill>
                  <a:srgbClr val="000000"/>
                </a:solidFill>
                <a:latin typeface="Helvetica Light"/>
                <a:ea typeface="Montserrat Light"/>
              </a:rPr>
              <a:t>G., 3.GA</a:t>
            </a:r>
            <a:endParaRPr b="0" lang="sl-SI" sz="4000" spc="-1" strike="noStrike">
              <a:latin typeface="Arial"/>
            </a:endParaRPr>
          </a:p>
          <a:p>
            <a:pPr>
              <a:lnSpc>
                <a:spcPct val="120000"/>
              </a:lnSpc>
            </a:pPr>
            <a:endParaRPr b="0" lang="sl-SI" sz="4000" spc="-1" strike="noStrike">
              <a:latin typeface="Arial"/>
            </a:endParaRPr>
          </a:p>
        </p:txBody>
      </p:sp>
      <p:sp>
        <p:nvSpPr>
          <p:cNvPr id="268" name="CustomShape 2"/>
          <p:cNvSpPr/>
          <p:nvPr/>
        </p:nvSpPr>
        <p:spPr>
          <a:xfrm>
            <a:off x="2540160" y="930240"/>
            <a:ext cx="19820880" cy="2723760"/>
          </a:xfrm>
          <a:prstGeom prst="rect">
            <a:avLst/>
          </a:prstGeom>
          <a:noFill/>
          <a:ln w="12600">
            <a:noFill/>
          </a:ln>
        </p:spPr>
        <p:style>
          <a:lnRef idx="0"/>
          <a:fillRef idx="0"/>
          <a:effectRef idx="0"/>
          <a:fontRef idx="minor"/>
        </p:style>
        <p:txBody>
          <a:bodyPr lIns="45720" rIns="45720" tIns="45000" bIns="45000" anchor="ctr">
            <a:spAutoFit/>
          </a:bodyPr>
          <a:p>
            <a:pPr>
              <a:lnSpc>
                <a:spcPct val="80000"/>
              </a:lnSpc>
            </a:pPr>
            <a:r>
              <a:rPr b="1" lang="sl-SI" sz="7200" spc="-151" strike="noStrike">
                <a:solidFill>
                  <a:srgbClr val="151314"/>
                </a:solidFill>
                <a:latin typeface="Montserrat Bold"/>
                <a:ea typeface="Montserrat Bold"/>
              </a:rPr>
              <a:t>Kaj menijo dijaki o pouku zgodovine na tehniški gimnaziji?</a:t>
            </a:r>
            <a:endParaRPr b="0" lang="sl-SI" sz="7200" spc="-1" strike="noStrike">
              <a:latin typeface="Arial"/>
            </a:endParaRPr>
          </a:p>
          <a:p>
            <a:pPr>
              <a:lnSpc>
                <a:spcPct val="80000"/>
              </a:lnSpc>
            </a:pPr>
            <a:endParaRPr b="0" lang="sl-SI" sz="7200" spc="-1" strike="noStrike">
              <a:latin typeface="Arial"/>
            </a:endParaRPr>
          </a:p>
        </p:txBody>
      </p:sp>
      <p:sp>
        <p:nvSpPr>
          <p:cNvPr id="269" name="CustomShape 3"/>
          <p:cNvSpPr/>
          <p:nvPr/>
        </p:nvSpPr>
        <p:spPr>
          <a:xfrm>
            <a:off x="2540160" y="4671000"/>
            <a:ext cx="8889480" cy="830520"/>
          </a:xfrm>
          <a:prstGeom prst="rect">
            <a:avLst/>
          </a:prstGeom>
          <a:noFill/>
          <a:ln w="12600">
            <a:noFill/>
          </a:ln>
        </p:spPr>
        <p:style>
          <a:lnRef idx="0"/>
          <a:fillRef idx="0"/>
          <a:effectRef idx="0"/>
          <a:fontRef idx="minor"/>
        </p:style>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2540160" y="1254240"/>
            <a:ext cx="20116440" cy="2723760"/>
          </a:xfrm>
          <a:prstGeom prst="rect">
            <a:avLst/>
          </a:prstGeom>
          <a:noFill/>
          <a:ln w="12600">
            <a:noFill/>
          </a:ln>
        </p:spPr>
        <p:style>
          <a:lnRef idx="0"/>
          <a:fillRef idx="0"/>
          <a:effectRef idx="0"/>
          <a:fontRef idx="minor"/>
        </p:style>
        <p:txBody>
          <a:bodyPr lIns="45720" rIns="45720" tIns="45000" bIns="45000" anchor="ctr">
            <a:spAutoFit/>
          </a:bodyPr>
          <a:p>
            <a:pPr>
              <a:lnSpc>
                <a:spcPct val="80000"/>
              </a:lnSpc>
            </a:pPr>
            <a:r>
              <a:rPr b="1" lang="sl-SI" sz="7200" spc="-151" strike="noStrike">
                <a:solidFill>
                  <a:srgbClr val="151314"/>
                </a:solidFill>
                <a:latin typeface="Montserrat Bold"/>
                <a:ea typeface="Montserrat Bold"/>
              </a:rPr>
              <a:t>V prihodnjem obdobju bomo posebno pozornost namenili Novi Gorici – Evropski prestolnici kulture 2025</a:t>
            </a:r>
            <a:endParaRPr b="0" lang="sl-SI" sz="7200" spc="-1" strike="noStrike">
              <a:latin typeface="Arial"/>
            </a:endParaRPr>
          </a:p>
        </p:txBody>
      </p:sp>
      <p:sp>
        <p:nvSpPr>
          <p:cNvPr id="271" name="CustomShape 2"/>
          <p:cNvSpPr/>
          <p:nvPr/>
        </p:nvSpPr>
        <p:spPr>
          <a:xfrm>
            <a:off x="3214080" y="6364440"/>
            <a:ext cx="16422120" cy="1551600"/>
          </a:xfrm>
          <a:prstGeom prst="rect">
            <a:avLst/>
          </a:prstGeom>
          <a:noFill/>
          <a:ln w="12600">
            <a:noFill/>
          </a:ln>
        </p:spPr>
        <p:style>
          <a:lnRef idx="0"/>
          <a:fillRef idx="0"/>
          <a:effectRef idx="0"/>
          <a:fontRef idx="minor"/>
        </p:style>
        <p:txBody>
          <a:bodyPr lIns="45720" rIns="45720" tIns="45000" bIns="45000" anchor="ctr">
            <a:spAutoFit/>
          </a:bodyPr>
          <a:p>
            <a:pPr>
              <a:lnSpc>
                <a:spcPct val="120000"/>
              </a:lnSpc>
            </a:pPr>
            <a:r>
              <a:rPr b="0" lang="sl-SI" sz="4000" spc="-1" strike="noStrike">
                <a:solidFill>
                  <a:srgbClr val="000000"/>
                </a:solidFill>
                <a:latin typeface="Helvetica Light"/>
                <a:ea typeface="Montserrat Light"/>
              </a:rPr>
              <a:t>Dijaki 2.GA so razmišljali, katere znamenitosti Nove Gorice bi predstavili svojim sovrstnikom.</a:t>
            </a:r>
            <a:endParaRPr b="0" lang="sl-SI" sz="40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1628</TotalTime>
  <Application>Collabora_Office/6.2.10.17$Linux_X86_64 LibreOffice_project/207471efd99fe953f8d057691833f903ceb4b18a</Application>
  <Words>277</Words>
  <Paragraphs>24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Janko Harej</dc:creator>
  <dc:description/>
  <dc:language>sl-SI</dc:language>
  <cp:lastModifiedBy/>
  <dcterms:modified xsi:type="dcterms:W3CDTF">2021-02-10T17:05:04Z</dcterms:modified>
  <cp:revision>72</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Po meri</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