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1.jpeg" ContentType="image/jpeg"/>
  <Override PartName="/ppt/media/image10.wmf" ContentType="image/x-wmf"/>
  <Override PartName="/ppt/media/image9.jpeg" ContentType="image/jpe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7.wmf" ContentType="image/x-wmf"/>
  <Override PartName="/ppt/media/image5.png" ContentType="image/png"/>
  <Override PartName="/ppt/media/image8.wmf" ContentType="image/x-wmf"/>
  <Override PartName="/ppt/media/image6.png" ContentType="image/pn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856052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64793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05167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64793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205167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218960" y="546840"/>
            <a:ext cx="21944520" cy="1061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856052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856052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64793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205167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164793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205167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218960" y="546840"/>
            <a:ext cx="21944520" cy="1061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1856052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856052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64793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205167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164793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205167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1218960" y="546840"/>
            <a:ext cx="21944520" cy="1061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856052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1856052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64793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205167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164793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205167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1218960" y="546840"/>
            <a:ext cx="21944520" cy="1061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1856052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1856052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18960" y="546840"/>
            <a:ext cx="21944520" cy="1061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164793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20516760" y="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164793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20516760" y="7163640"/>
            <a:ext cx="38448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8560520" y="716364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44196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8560520" y="0"/>
            <a:ext cx="582696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2441960" y="7163640"/>
            <a:ext cx="11941200" cy="654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1E659E41-F1C2-4D1A-9351-FA012782417F}" type="slidenum">
              <a:rPr b="1" lang="sl-SI" sz="2400" spc="-1" strike="noStrike">
                <a:solidFill>
                  <a:srgbClr val="ffffff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1270080" y="12446640"/>
            <a:ext cx="782280" cy="46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Kliknite za urejanje oblike naslova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Peta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Sedma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41BAE460-C6AB-4D47-B179-3691681AA0C5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41" name="Picture 10" descr=""/>
          <p:cNvPicPr/>
          <p:nvPr/>
        </p:nvPicPr>
        <p:blipFill>
          <a:blip r:embed="rId2"/>
          <a:stretch/>
        </p:blipFill>
        <p:spPr>
          <a:xfrm>
            <a:off x="0" y="0"/>
            <a:ext cx="938160" cy="137152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Kliknite za urejanje oblike naslova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Peta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Sedma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F77795C3-C66B-4E43-9952-8D4A8E8AD800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81" name="Picture 5" descr=""/>
          <p:cNvPicPr/>
          <p:nvPr/>
        </p:nvPicPr>
        <p:blipFill>
          <a:blip r:embed="rId2"/>
          <a:stretch/>
        </p:blipFill>
        <p:spPr>
          <a:xfrm>
            <a:off x="0" y="0"/>
            <a:ext cx="938160" cy="1371528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r>
              <a:rPr b="0" lang="sl-SI" sz="4400" spc="-1" strike="noStrike">
                <a:solidFill>
                  <a:srgbClr val="000000"/>
                </a:solidFill>
                <a:latin typeface="Arial"/>
              </a:rPr>
              <a:t>Kliknite za urejanje oblike naslova</a:t>
            </a:r>
            <a:endParaRPr b="0" lang="sl-SI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Peta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Sedma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3C15DC38-A8F8-465B-AE76-F801085CC4B5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121" name="Picture 5" descr=""/>
          <p:cNvPicPr/>
          <p:nvPr/>
        </p:nvPicPr>
        <p:blipFill>
          <a:blip r:embed="rId2"/>
          <a:stretch/>
        </p:blipFill>
        <p:spPr>
          <a:xfrm>
            <a:off x="0" y="0"/>
            <a:ext cx="938160" cy="13715280"/>
          </a:xfrm>
          <a:prstGeom prst="rect">
            <a:avLst/>
          </a:prstGeom>
          <a:ln>
            <a:noFill/>
          </a:ln>
        </p:spPr>
      </p:pic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Kliknite za urejanje oblike naslova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Peta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Sedma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7BC67B8E-C0F9-429C-AD23-794A1A55B3F7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161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38160" cy="13715280"/>
          </a:xfrm>
          <a:prstGeom prst="rect">
            <a:avLst/>
          </a:prstGeom>
          <a:ln>
            <a:noFill/>
          </a:ln>
        </p:spPr>
      </p:pic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r>
              <a:rPr b="0" lang="sl-SI" sz="4400" spc="-1" strike="noStrike">
                <a:solidFill>
                  <a:srgbClr val="000000"/>
                </a:solidFill>
                <a:latin typeface="Arial"/>
              </a:rPr>
              <a:t>Kliknite za urejanje oblike naslova</a:t>
            </a:r>
            <a:endParaRPr b="0" lang="sl-SI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12441960" y="0"/>
            <a:ext cx="11941200" cy="1371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Peta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Sedma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ff7ff"/>
            </a:gs>
            <a:gs pos="100000">
              <a:srgbClr val="9dcffe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>
            <a:noFill/>
          </a:ln>
        </p:spPr>
      </p:pic>
      <p:pic>
        <p:nvPicPr>
          <p:cNvPr id="201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0840" cy="13715280"/>
          </a:xfrm>
          <a:prstGeom prst="rect">
            <a:avLst/>
          </a:prstGeom>
          <a:ln w="12600"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1158120" y="1217880"/>
            <a:ext cx="22317120" cy="11402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>
            <a:off x="1898280" y="1914120"/>
            <a:ext cx="16107840" cy="2283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sl-SI" sz="7200" spc="-151" strike="noStrike">
                <a:solidFill>
                  <a:srgbClr val="000000"/>
                </a:solidFill>
                <a:latin typeface="Azo Sans Black"/>
                <a:ea typeface="DejaVu Sans"/>
              </a:rPr>
              <a:t>Maturitetni predmet Elektrotehnika 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16984080" y="10254960"/>
            <a:ext cx="5384520" cy="88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635040" indent="-634320" algn="r">
              <a:lnSpc>
                <a:spcPct val="100000"/>
              </a:lnSpc>
              <a:spcBef>
                <a:spcPts val="5199"/>
              </a:spcBef>
              <a:buClr>
                <a:srgbClr val="808080"/>
              </a:buClr>
              <a:buSzPct val="75000"/>
              <a:buFont typeface="Symbol"/>
              <a:buChar char=""/>
            </a:pPr>
            <a:r>
              <a:rPr b="1" lang="sl-SI" sz="3200" spc="-1" strike="noStrike">
                <a:solidFill>
                  <a:srgbClr val="808080"/>
                </a:solidFill>
                <a:latin typeface="Azo Sans"/>
                <a:ea typeface="Azo Sans"/>
              </a:rPr>
              <a:t>šolsko leto</a:t>
            </a:r>
            <a:endParaRPr b="0" lang="sl-SI" sz="32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16634160" y="10870560"/>
            <a:ext cx="5888880" cy="8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sl-SI" sz="5000" spc="-1" strike="noStrike">
                <a:solidFill>
                  <a:srgbClr val="000000"/>
                </a:solidFill>
                <a:latin typeface="Azo Sans"/>
                <a:ea typeface="Azo Sans"/>
              </a:rPr>
              <a:t>2020/2021</a:t>
            </a:r>
            <a:endParaRPr b="0" lang="sl-SI" sz="5000" spc="-1" strike="noStrike">
              <a:latin typeface="Arial"/>
            </a:endParaRPr>
          </a:p>
        </p:txBody>
      </p:sp>
      <p:pic>
        <p:nvPicPr>
          <p:cNvPr id="206" name="Picture 20" descr=""/>
          <p:cNvPicPr/>
          <p:nvPr/>
        </p:nvPicPr>
        <p:blipFill>
          <a:blip r:embed="rId3"/>
          <a:stretch/>
        </p:blipFill>
        <p:spPr>
          <a:xfrm>
            <a:off x="19887120" y="2150280"/>
            <a:ext cx="2484000" cy="1600560"/>
          </a:xfrm>
          <a:prstGeom prst="rect">
            <a:avLst/>
          </a:prstGeom>
          <a:ln>
            <a:noFill/>
          </a:ln>
        </p:spPr>
      </p:pic>
      <p:pic>
        <p:nvPicPr>
          <p:cNvPr id="207" name="Picture 22" descr=""/>
          <p:cNvPicPr/>
          <p:nvPr/>
        </p:nvPicPr>
        <p:blipFill>
          <a:blip r:embed="rId4"/>
          <a:stretch/>
        </p:blipFill>
        <p:spPr>
          <a:xfrm>
            <a:off x="1920240" y="9649800"/>
            <a:ext cx="5394240" cy="164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2544840" y="4019760"/>
            <a:ext cx="10499040" cy="6664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marL="457200" indent="-456480">
              <a:lnSpc>
                <a:spcPct val="12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Spoznavanje elektrotehnike kot vede, ki ima pomemben gospodarski in družbeni pomen</a:t>
            </a:r>
            <a:endParaRPr b="0" lang="sl-SI" sz="3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Spoznavanje zakonov v elektrotehniki in njihove uporabe pri reševanju nalog s poskusi in meritvami pri laboratorijskih vajah</a:t>
            </a:r>
            <a:endParaRPr b="0" lang="sl-SI" sz="3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Utrjevanje splošne tehniške razgledanosti</a:t>
            </a:r>
            <a:endParaRPr b="0" lang="sl-SI" sz="3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Spodbujanje natančnosti, domiselnosti in doslednosti</a:t>
            </a:r>
            <a:endParaRPr b="0" lang="sl-SI" sz="3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Odlična priprava na univerzitetni študij z uspešno zaključeno maturo z izbirnim predmetom Elektrotehnika</a:t>
            </a:r>
            <a:endParaRPr b="0" lang="sl-SI" sz="3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Zelo dobre zaposlitvene možnosti</a:t>
            </a:r>
            <a:endParaRPr b="0" lang="sl-SI" sz="30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2540160" y="2131920"/>
            <a:ext cx="7238160" cy="968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Cilji</a:t>
            </a:r>
            <a:endParaRPr b="0" lang="sl-SI" sz="7200" spc="-1" strike="noStrike">
              <a:latin typeface="Arial"/>
            </a:endParaRPr>
          </a:p>
        </p:txBody>
      </p:sp>
      <p:pic>
        <p:nvPicPr>
          <p:cNvPr id="210" name="Picture 1" descr=""/>
          <p:cNvPicPr/>
          <p:nvPr/>
        </p:nvPicPr>
        <p:blipFill>
          <a:blip r:embed="rId1"/>
          <a:stretch/>
        </p:blipFill>
        <p:spPr>
          <a:xfrm rot="16200000">
            <a:off x="12953880" y="2286360"/>
            <a:ext cx="1371564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540160" y="1693440"/>
            <a:ext cx="13373640" cy="1844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Kako pogosto se srečujemo?</a:t>
            </a:r>
            <a:endParaRPr b="0" lang="sl-SI" sz="7200" spc="-1" strike="noStrike">
              <a:latin typeface="Arial"/>
            </a:endParaRPr>
          </a:p>
        </p:txBody>
      </p:sp>
      <p:graphicFrame>
        <p:nvGraphicFramePr>
          <p:cNvPr id="212" name="Table 2"/>
          <p:cNvGraphicFramePr/>
          <p:nvPr/>
        </p:nvGraphicFramePr>
        <p:xfrm>
          <a:off x="12343680" y="1886760"/>
          <a:ext cx="8747640" cy="3215520"/>
        </p:xfrm>
        <a:graphic>
          <a:graphicData uri="http://schemas.openxmlformats.org/drawingml/2006/table">
            <a:tbl>
              <a:tblPr/>
              <a:tblGrid>
                <a:gridCol w="4373640"/>
                <a:gridCol w="4374000"/>
              </a:tblGrid>
              <a:tr h="803880">
                <a:tc grid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sl-SI" sz="2400" spc="-1" strike="noStrike">
                          <a:solidFill>
                            <a:srgbClr val="ffffff"/>
                          </a:solidFill>
                          <a:latin typeface="Times New Roman"/>
                          <a:ea typeface="Montserrat"/>
                        </a:rPr>
                        <a:t>Število ur po letnikih izobraževanja</a:t>
                      </a:r>
                      <a:endParaRPr b="0" lang="sl-SI" sz="2400" spc="-1" strike="noStrike">
                        <a:latin typeface="Arial"/>
                      </a:endParaRPr>
                    </a:p>
                  </a:txBody>
                  <a:tcPr marL="50760" marR="50760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a2b3a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803880"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l-SI" sz="2400" spc="-1" strike="noStrike">
                          <a:solidFill>
                            <a:srgbClr val="5e5e5e"/>
                          </a:solidFill>
                          <a:latin typeface="Times New Roman"/>
                          <a:ea typeface="Montserrat Light"/>
                        </a:rPr>
                        <a:t>2. Letnik</a:t>
                      </a:r>
                      <a:endParaRPr b="0" lang="sl-SI" sz="2400" spc="-1" strike="noStrike">
                        <a:latin typeface="Arial"/>
                      </a:endParaRPr>
                    </a:p>
                  </a:txBody>
                  <a:tcPr marL="50760" marR="50760"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b7c7">
                        <a:alpha val="44000"/>
                      </a:srgbClr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l-SI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uri</a:t>
                      </a:r>
                      <a:endParaRPr b="0" lang="sl-SI" sz="2400" spc="-1" strike="noStrike">
                        <a:latin typeface="Arial"/>
                      </a:endParaRPr>
                    </a:p>
                  </a:txBody>
                  <a:tcPr marL="50760" marR="50760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03880"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l-SI" sz="2400" spc="-1" strike="noStrike">
                          <a:solidFill>
                            <a:srgbClr val="5e5e5e"/>
                          </a:solidFill>
                          <a:latin typeface="Times New Roman"/>
                          <a:ea typeface="Montserrat Light"/>
                        </a:rPr>
                        <a:t>3. Letnik</a:t>
                      </a:r>
                      <a:endParaRPr b="0" lang="sl-SI" sz="2400" spc="-1" strike="noStrike">
                        <a:latin typeface="Arial"/>
                      </a:endParaRPr>
                    </a:p>
                  </a:txBody>
                  <a:tcPr marL="50760" marR="50760"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b7c7">
                        <a:alpha val="44000"/>
                      </a:srgbClr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l-SI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ure</a:t>
                      </a:r>
                      <a:endParaRPr b="0" lang="sl-SI" sz="2400" spc="-1" strike="noStrike">
                        <a:latin typeface="Arial"/>
                      </a:endParaRPr>
                    </a:p>
                  </a:txBody>
                  <a:tcPr marL="50760" marR="50760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bebeb"/>
                    </a:solidFill>
                  </a:tcPr>
                </a:tc>
              </a:tr>
              <a:tr h="803880"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l-SI" sz="2400" spc="-1" strike="noStrike">
                          <a:solidFill>
                            <a:srgbClr val="5e5e5e"/>
                          </a:solidFill>
                          <a:latin typeface="Times New Roman"/>
                          <a:ea typeface="Montserrat Light"/>
                        </a:rPr>
                        <a:t>4. Letnik</a:t>
                      </a:r>
                      <a:endParaRPr b="0" lang="sl-SI" sz="2400" spc="-1" strike="noStrike">
                        <a:latin typeface="Arial"/>
                      </a:endParaRPr>
                    </a:p>
                  </a:txBody>
                  <a:tcPr marL="50760" marR="50760"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b7c7">
                        <a:alpha val="44000"/>
                      </a:srgbClr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l-SI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ure</a:t>
                      </a:r>
                      <a:endParaRPr b="0" lang="sl-SI" sz="2400" spc="-1" strike="noStrike">
                        <a:latin typeface="Arial"/>
                      </a:endParaRPr>
                    </a:p>
                  </a:txBody>
                  <a:tcPr marL="50760" marR="50760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3" name="Picture 1" descr=""/>
          <p:cNvPicPr/>
          <p:nvPr/>
        </p:nvPicPr>
        <p:blipFill>
          <a:blip r:embed="rId1"/>
          <a:stretch/>
        </p:blipFill>
        <p:spPr>
          <a:xfrm>
            <a:off x="4234320" y="5447520"/>
            <a:ext cx="18115920" cy="769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540160" y="4358880"/>
            <a:ext cx="10499040" cy="447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marL="457200" indent="-456480">
              <a:lnSpc>
                <a:spcPct val="12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Pouk pri predmetu Elektrotehnika poteka v majhnih skupinah (navadno do 8 dijakov), kjer je stik med učiteljem in dijaki stalno prisoten in se poskuša takoj razjasniti vsako nejasnost</a:t>
            </a:r>
            <a:endParaRPr b="0" lang="sl-SI" sz="3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Poudarek je na razumevanju področja elektrotehnike s pomočjo velikega nabora nalog</a:t>
            </a:r>
            <a:endParaRPr b="0" lang="sl-SI" sz="3000" spc="-1" strike="noStrike">
              <a:latin typeface="Arial"/>
            </a:endParaRPr>
          </a:p>
          <a:p>
            <a:pPr marL="457200" indent="-456480">
              <a:lnSpc>
                <a:spcPct val="12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Dijaki pri laboratorijskih vajah praktično preizkusijo teoretična izhodišča</a:t>
            </a:r>
            <a:endParaRPr b="0" lang="sl-SI" sz="30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2540160" y="2131920"/>
            <a:ext cx="7238160" cy="968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Prednosti!</a:t>
            </a:r>
            <a:endParaRPr b="0" lang="sl-SI" sz="7200" spc="-1" strike="noStrike">
              <a:latin typeface="Arial"/>
            </a:endParaRPr>
          </a:p>
        </p:txBody>
      </p:sp>
      <p:pic>
        <p:nvPicPr>
          <p:cNvPr id="216" name="Picture 1" descr=""/>
          <p:cNvPicPr/>
          <p:nvPr/>
        </p:nvPicPr>
        <p:blipFill>
          <a:blip r:embed="rId1"/>
          <a:stretch/>
        </p:blipFill>
        <p:spPr>
          <a:xfrm>
            <a:off x="14261040" y="6967440"/>
            <a:ext cx="10122480" cy="674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2540160" y="5924520"/>
            <a:ext cx="8893440" cy="228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20000"/>
              </a:lnSpc>
            </a:pP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Na informativnem dnevu in kadarkoli po njem se lahko v zvezi s predmetom podrobno informirate. Z veseljem bomo poskusili odgovoriti na vsako postavljeno vprašanje!!!</a:t>
            </a:r>
            <a:endParaRPr b="0" lang="sl-SI" sz="30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540160" y="1693080"/>
            <a:ext cx="12036960" cy="1846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Še vedno nisem povsem prepričan!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17087040" y="920880"/>
            <a:ext cx="1182960" cy="1097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l-SI" sz="71400" spc="-1" strike="noStrike">
                <a:solidFill>
                  <a:srgbClr val="c00000"/>
                </a:solidFill>
                <a:latin typeface="Arial Black"/>
                <a:ea typeface="DejaVu Sans"/>
              </a:rPr>
              <a:t>?</a:t>
            </a:r>
            <a:endParaRPr b="0" lang="sl-SI" sz="71400" spc="-1" strike="noStrike">
              <a:latin typeface="Arial"/>
            </a:endParaRPr>
          </a:p>
        </p:txBody>
      </p:sp>
      <p:grpSp>
        <p:nvGrpSpPr>
          <p:cNvPr id="220" name="Group 4"/>
          <p:cNvGrpSpPr/>
          <p:nvPr/>
        </p:nvGrpSpPr>
        <p:grpSpPr>
          <a:xfrm>
            <a:off x="20109960" y="6253200"/>
            <a:ext cx="1641960" cy="3980160"/>
            <a:chOff x="20109960" y="6253200"/>
            <a:chExt cx="1641960" cy="3980160"/>
          </a:xfrm>
        </p:grpSpPr>
        <p:sp>
          <p:nvSpPr>
            <p:cNvPr id="221" name="CustomShape 5"/>
            <p:cNvSpPr/>
            <p:nvPr/>
          </p:nvSpPr>
          <p:spPr>
            <a:xfrm>
              <a:off x="20109960" y="6253200"/>
              <a:ext cx="1641960" cy="3980160"/>
            </a:xfrm>
            <a:custGeom>
              <a:avLst/>
              <a:gdLst/>
              <a:ahLst/>
              <a:rect l="l" t="t" r="r" b="b"/>
              <a:pathLst>
                <a:path w="320" h="776">
                  <a:moveTo>
                    <a:pt x="146" y="465"/>
                  </a:moveTo>
                  <a:cubicBezTo>
                    <a:pt x="146" y="465"/>
                    <a:pt x="158" y="671"/>
                    <a:pt x="159" y="699"/>
                  </a:cubicBezTo>
                  <a:cubicBezTo>
                    <a:pt x="160" y="728"/>
                    <a:pt x="159" y="726"/>
                    <a:pt x="159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30"/>
                    <a:pt x="168" y="733"/>
                  </a:cubicBezTo>
                  <a:cubicBezTo>
                    <a:pt x="169" y="736"/>
                    <a:pt x="166" y="738"/>
                    <a:pt x="169" y="740"/>
                  </a:cubicBezTo>
                  <a:cubicBezTo>
                    <a:pt x="172" y="743"/>
                    <a:pt x="188" y="747"/>
                    <a:pt x="191" y="747"/>
                  </a:cubicBezTo>
                  <a:cubicBezTo>
                    <a:pt x="193" y="747"/>
                    <a:pt x="198" y="748"/>
                    <a:pt x="203" y="754"/>
                  </a:cubicBezTo>
                  <a:cubicBezTo>
                    <a:pt x="207" y="760"/>
                    <a:pt x="219" y="767"/>
                    <a:pt x="229" y="768"/>
                  </a:cubicBezTo>
                  <a:cubicBezTo>
                    <a:pt x="238" y="768"/>
                    <a:pt x="257" y="763"/>
                    <a:pt x="257" y="760"/>
                  </a:cubicBezTo>
                  <a:cubicBezTo>
                    <a:pt x="257" y="757"/>
                    <a:pt x="255" y="756"/>
                    <a:pt x="255" y="756"/>
                  </a:cubicBezTo>
                  <a:cubicBezTo>
                    <a:pt x="255" y="756"/>
                    <a:pt x="256" y="749"/>
                    <a:pt x="246" y="740"/>
                  </a:cubicBezTo>
                  <a:cubicBezTo>
                    <a:pt x="237" y="731"/>
                    <a:pt x="226" y="725"/>
                    <a:pt x="222" y="720"/>
                  </a:cubicBezTo>
                  <a:cubicBezTo>
                    <a:pt x="219" y="715"/>
                    <a:pt x="220" y="716"/>
                    <a:pt x="220" y="716"/>
                  </a:cubicBezTo>
                  <a:cubicBezTo>
                    <a:pt x="223" y="717"/>
                    <a:pt x="223" y="717"/>
                    <a:pt x="223" y="717"/>
                  </a:cubicBezTo>
                  <a:cubicBezTo>
                    <a:pt x="223" y="717"/>
                    <a:pt x="219" y="675"/>
                    <a:pt x="220" y="647"/>
                  </a:cubicBezTo>
                  <a:cubicBezTo>
                    <a:pt x="221" y="619"/>
                    <a:pt x="227" y="523"/>
                    <a:pt x="229" y="503"/>
                  </a:cubicBezTo>
                  <a:cubicBezTo>
                    <a:pt x="232" y="482"/>
                    <a:pt x="234" y="433"/>
                    <a:pt x="233" y="423"/>
                  </a:cubicBezTo>
                  <a:cubicBezTo>
                    <a:pt x="232" y="413"/>
                    <a:pt x="231" y="412"/>
                    <a:pt x="231" y="412"/>
                  </a:cubicBezTo>
                  <a:cubicBezTo>
                    <a:pt x="231" y="412"/>
                    <a:pt x="235" y="401"/>
                    <a:pt x="249" y="399"/>
                  </a:cubicBezTo>
                  <a:cubicBezTo>
                    <a:pt x="262" y="398"/>
                    <a:pt x="270" y="398"/>
                    <a:pt x="270" y="398"/>
                  </a:cubicBezTo>
                  <a:cubicBezTo>
                    <a:pt x="270" y="398"/>
                    <a:pt x="273" y="404"/>
                    <a:pt x="279" y="409"/>
                  </a:cubicBezTo>
                  <a:cubicBezTo>
                    <a:pt x="285" y="414"/>
                    <a:pt x="290" y="414"/>
                    <a:pt x="290" y="414"/>
                  </a:cubicBezTo>
                  <a:cubicBezTo>
                    <a:pt x="290" y="414"/>
                    <a:pt x="292" y="406"/>
                    <a:pt x="291" y="399"/>
                  </a:cubicBezTo>
                  <a:cubicBezTo>
                    <a:pt x="291" y="391"/>
                    <a:pt x="277" y="315"/>
                    <a:pt x="275" y="296"/>
                  </a:cubicBezTo>
                  <a:cubicBezTo>
                    <a:pt x="273" y="277"/>
                    <a:pt x="269" y="229"/>
                    <a:pt x="269" y="229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5" y="221"/>
                    <a:pt x="303" y="220"/>
                    <a:pt x="310" y="214"/>
                  </a:cubicBezTo>
                  <a:cubicBezTo>
                    <a:pt x="317" y="208"/>
                    <a:pt x="320" y="202"/>
                    <a:pt x="315" y="179"/>
                  </a:cubicBezTo>
                  <a:cubicBezTo>
                    <a:pt x="310" y="157"/>
                    <a:pt x="287" y="117"/>
                    <a:pt x="280" y="106"/>
                  </a:cubicBezTo>
                  <a:cubicBezTo>
                    <a:pt x="273" y="94"/>
                    <a:pt x="267" y="94"/>
                    <a:pt x="267" y="94"/>
                  </a:cubicBezTo>
                  <a:cubicBezTo>
                    <a:pt x="267" y="94"/>
                    <a:pt x="257" y="77"/>
                    <a:pt x="255" y="74"/>
                  </a:cubicBezTo>
                  <a:cubicBezTo>
                    <a:pt x="252" y="70"/>
                    <a:pt x="252" y="73"/>
                    <a:pt x="251" y="71"/>
                  </a:cubicBezTo>
                  <a:cubicBezTo>
                    <a:pt x="250" y="70"/>
                    <a:pt x="248" y="67"/>
                    <a:pt x="246" y="65"/>
                  </a:cubicBezTo>
                  <a:cubicBezTo>
                    <a:pt x="243" y="64"/>
                    <a:pt x="242" y="65"/>
                    <a:pt x="239" y="64"/>
                  </a:cubicBezTo>
                  <a:cubicBezTo>
                    <a:pt x="237" y="64"/>
                    <a:pt x="239" y="63"/>
                    <a:pt x="235" y="62"/>
                  </a:cubicBezTo>
                  <a:cubicBezTo>
                    <a:pt x="232" y="61"/>
                    <a:pt x="231" y="55"/>
                    <a:pt x="228" y="51"/>
                  </a:cubicBezTo>
                  <a:cubicBezTo>
                    <a:pt x="225" y="47"/>
                    <a:pt x="227" y="30"/>
                    <a:pt x="205" y="15"/>
                  </a:cubicBezTo>
                  <a:cubicBezTo>
                    <a:pt x="182" y="0"/>
                    <a:pt x="162" y="3"/>
                    <a:pt x="150" y="12"/>
                  </a:cubicBezTo>
                  <a:cubicBezTo>
                    <a:pt x="137" y="22"/>
                    <a:pt x="132" y="44"/>
                    <a:pt x="131" y="48"/>
                  </a:cubicBezTo>
                  <a:cubicBezTo>
                    <a:pt x="130" y="52"/>
                    <a:pt x="130" y="63"/>
                    <a:pt x="130" y="77"/>
                  </a:cubicBezTo>
                  <a:cubicBezTo>
                    <a:pt x="131" y="91"/>
                    <a:pt x="127" y="94"/>
                    <a:pt x="127" y="94"/>
                  </a:cubicBezTo>
                  <a:cubicBezTo>
                    <a:pt x="127" y="94"/>
                    <a:pt x="123" y="92"/>
                    <a:pt x="121" y="94"/>
                  </a:cubicBezTo>
                  <a:cubicBezTo>
                    <a:pt x="119" y="96"/>
                    <a:pt x="119" y="98"/>
                    <a:pt x="119" y="98"/>
                  </a:cubicBezTo>
                  <a:cubicBezTo>
                    <a:pt x="119" y="98"/>
                    <a:pt x="117" y="96"/>
                    <a:pt x="113" y="100"/>
                  </a:cubicBezTo>
                  <a:cubicBezTo>
                    <a:pt x="109" y="105"/>
                    <a:pt x="102" y="111"/>
                    <a:pt x="101" y="111"/>
                  </a:cubicBezTo>
                  <a:cubicBezTo>
                    <a:pt x="99" y="111"/>
                    <a:pt x="45" y="118"/>
                    <a:pt x="41" y="121"/>
                  </a:cubicBezTo>
                  <a:cubicBezTo>
                    <a:pt x="36" y="124"/>
                    <a:pt x="35" y="138"/>
                    <a:pt x="30" y="149"/>
                  </a:cubicBezTo>
                  <a:cubicBezTo>
                    <a:pt x="25" y="160"/>
                    <a:pt x="4" y="210"/>
                    <a:pt x="3" y="223"/>
                  </a:cubicBezTo>
                  <a:cubicBezTo>
                    <a:pt x="1" y="236"/>
                    <a:pt x="0" y="260"/>
                    <a:pt x="8" y="265"/>
                  </a:cubicBezTo>
                  <a:cubicBezTo>
                    <a:pt x="16" y="269"/>
                    <a:pt x="53" y="277"/>
                    <a:pt x="53" y="277"/>
                  </a:cubicBezTo>
                  <a:cubicBezTo>
                    <a:pt x="39" y="422"/>
                    <a:pt x="39" y="422"/>
                    <a:pt x="39" y="422"/>
                  </a:cubicBezTo>
                  <a:cubicBezTo>
                    <a:pt x="39" y="422"/>
                    <a:pt x="50" y="426"/>
                    <a:pt x="52" y="427"/>
                  </a:cubicBezTo>
                  <a:cubicBezTo>
                    <a:pt x="54" y="427"/>
                    <a:pt x="56" y="427"/>
                    <a:pt x="56" y="427"/>
                  </a:cubicBezTo>
                  <a:cubicBezTo>
                    <a:pt x="56" y="427"/>
                    <a:pt x="22" y="718"/>
                    <a:pt x="19" y="722"/>
                  </a:cubicBezTo>
                  <a:cubicBezTo>
                    <a:pt x="17" y="725"/>
                    <a:pt x="5" y="746"/>
                    <a:pt x="6" y="754"/>
                  </a:cubicBezTo>
                  <a:cubicBezTo>
                    <a:pt x="6" y="762"/>
                    <a:pt x="6" y="769"/>
                    <a:pt x="9" y="771"/>
                  </a:cubicBezTo>
                  <a:cubicBezTo>
                    <a:pt x="11" y="774"/>
                    <a:pt x="42" y="776"/>
                    <a:pt x="48" y="771"/>
                  </a:cubicBezTo>
                  <a:cubicBezTo>
                    <a:pt x="54" y="766"/>
                    <a:pt x="53" y="750"/>
                    <a:pt x="55" y="747"/>
                  </a:cubicBezTo>
                  <a:cubicBezTo>
                    <a:pt x="57" y="745"/>
                    <a:pt x="62" y="742"/>
                    <a:pt x="63" y="739"/>
                  </a:cubicBezTo>
                  <a:cubicBezTo>
                    <a:pt x="64" y="736"/>
                    <a:pt x="63" y="735"/>
                    <a:pt x="63" y="735"/>
                  </a:cubicBezTo>
                  <a:cubicBezTo>
                    <a:pt x="63" y="735"/>
                    <a:pt x="64" y="732"/>
                    <a:pt x="63" y="730"/>
                  </a:cubicBezTo>
                  <a:cubicBezTo>
                    <a:pt x="62" y="728"/>
                    <a:pt x="71" y="726"/>
                    <a:pt x="71" y="726"/>
                  </a:cubicBezTo>
                  <a:cubicBezTo>
                    <a:pt x="71" y="726"/>
                    <a:pt x="101" y="648"/>
                    <a:pt x="111" y="603"/>
                  </a:cubicBezTo>
                  <a:cubicBezTo>
                    <a:pt x="120" y="558"/>
                    <a:pt x="146" y="465"/>
                    <a:pt x="146" y="465"/>
                  </a:cubicBezTo>
                  <a:close/>
                  <a:moveTo>
                    <a:pt x="212" y="89"/>
                  </a:moveTo>
                  <a:cubicBezTo>
                    <a:pt x="212" y="89"/>
                    <a:pt x="209" y="93"/>
                    <a:pt x="213" y="94"/>
                  </a:cubicBezTo>
                  <a:cubicBezTo>
                    <a:pt x="217" y="96"/>
                    <a:pt x="219" y="94"/>
                    <a:pt x="219" y="94"/>
                  </a:cubicBezTo>
                  <a:cubicBezTo>
                    <a:pt x="219" y="94"/>
                    <a:pt x="221" y="100"/>
                    <a:pt x="226" y="103"/>
                  </a:cubicBezTo>
                  <a:cubicBezTo>
                    <a:pt x="231" y="106"/>
                    <a:pt x="240" y="109"/>
                    <a:pt x="240" y="109"/>
                  </a:cubicBezTo>
                  <a:cubicBezTo>
                    <a:pt x="240" y="109"/>
                    <a:pt x="238" y="112"/>
                    <a:pt x="238" y="113"/>
                  </a:cubicBezTo>
                  <a:cubicBezTo>
                    <a:pt x="238" y="114"/>
                    <a:pt x="240" y="117"/>
                    <a:pt x="244" y="127"/>
                  </a:cubicBezTo>
                  <a:cubicBezTo>
                    <a:pt x="248" y="136"/>
                    <a:pt x="258" y="150"/>
                    <a:pt x="258" y="152"/>
                  </a:cubicBezTo>
                  <a:cubicBezTo>
                    <a:pt x="258" y="154"/>
                    <a:pt x="260" y="158"/>
                    <a:pt x="260" y="158"/>
                  </a:cubicBezTo>
                  <a:cubicBezTo>
                    <a:pt x="260" y="158"/>
                    <a:pt x="258" y="157"/>
                    <a:pt x="257" y="156"/>
                  </a:cubicBezTo>
                  <a:cubicBezTo>
                    <a:pt x="257" y="155"/>
                    <a:pt x="257" y="152"/>
                    <a:pt x="251" y="149"/>
                  </a:cubicBezTo>
                  <a:cubicBezTo>
                    <a:pt x="246" y="146"/>
                    <a:pt x="244" y="143"/>
                    <a:pt x="239" y="139"/>
                  </a:cubicBezTo>
                  <a:cubicBezTo>
                    <a:pt x="234" y="135"/>
                    <a:pt x="229" y="135"/>
                    <a:pt x="226" y="135"/>
                  </a:cubicBezTo>
                  <a:cubicBezTo>
                    <a:pt x="223" y="135"/>
                    <a:pt x="209" y="132"/>
                    <a:pt x="202" y="130"/>
                  </a:cubicBezTo>
                  <a:cubicBezTo>
                    <a:pt x="195" y="128"/>
                    <a:pt x="181" y="125"/>
                    <a:pt x="181" y="125"/>
                  </a:cubicBezTo>
                  <a:cubicBezTo>
                    <a:pt x="181" y="125"/>
                    <a:pt x="194" y="114"/>
                    <a:pt x="195" y="110"/>
                  </a:cubicBezTo>
                  <a:cubicBezTo>
                    <a:pt x="196" y="106"/>
                    <a:pt x="200" y="104"/>
                    <a:pt x="202" y="101"/>
                  </a:cubicBezTo>
                  <a:cubicBezTo>
                    <a:pt x="204" y="99"/>
                    <a:pt x="206" y="88"/>
                    <a:pt x="206" y="87"/>
                  </a:cubicBezTo>
                  <a:cubicBezTo>
                    <a:pt x="206" y="86"/>
                    <a:pt x="208" y="86"/>
                    <a:pt x="208" y="86"/>
                  </a:cubicBezTo>
                  <a:cubicBezTo>
                    <a:pt x="212" y="89"/>
                    <a:pt x="212" y="89"/>
                    <a:pt x="212" y="89"/>
                  </a:cubicBezTo>
                  <a:close/>
                  <a:moveTo>
                    <a:pt x="215" y="70"/>
                  </a:moveTo>
                  <a:cubicBezTo>
                    <a:pt x="215" y="70"/>
                    <a:pt x="222" y="69"/>
                    <a:pt x="224" y="69"/>
                  </a:cubicBezTo>
                  <a:cubicBezTo>
                    <a:pt x="227" y="69"/>
                    <a:pt x="225" y="71"/>
                    <a:pt x="222" y="74"/>
                  </a:cubicBezTo>
                  <a:cubicBezTo>
                    <a:pt x="220" y="76"/>
                    <a:pt x="217" y="80"/>
                    <a:pt x="217" y="79"/>
                  </a:cubicBezTo>
                  <a:cubicBezTo>
                    <a:pt x="216" y="78"/>
                    <a:pt x="213" y="76"/>
                    <a:pt x="213" y="76"/>
                  </a:cubicBezTo>
                  <a:cubicBezTo>
                    <a:pt x="215" y="70"/>
                    <a:pt x="215" y="70"/>
                    <a:pt x="215" y="70"/>
                  </a:cubicBezTo>
                  <a:close/>
                  <a:moveTo>
                    <a:pt x="229" y="81"/>
                  </a:moveTo>
                  <a:cubicBezTo>
                    <a:pt x="229" y="81"/>
                    <a:pt x="226" y="85"/>
                    <a:pt x="226" y="85"/>
                  </a:cubicBezTo>
                  <a:cubicBezTo>
                    <a:pt x="225" y="85"/>
                    <a:pt x="225" y="84"/>
                    <a:pt x="229" y="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CustomShape 6"/>
            <p:cNvSpPr/>
            <p:nvPr/>
          </p:nvSpPr>
          <p:spPr>
            <a:xfrm>
              <a:off x="20740680" y="6253200"/>
              <a:ext cx="765000" cy="738000"/>
            </a:xfrm>
            <a:custGeom>
              <a:avLst/>
              <a:gdLst/>
              <a:ahLst/>
              <a:rect l="l" t="t" r="r" b="b"/>
              <a:pathLst>
                <a:path w="149" h="144">
                  <a:moveTo>
                    <a:pt x="144" y="94"/>
                  </a:moveTo>
                  <a:cubicBezTo>
                    <a:pt x="144" y="94"/>
                    <a:pt x="134" y="77"/>
                    <a:pt x="132" y="74"/>
                  </a:cubicBezTo>
                  <a:cubicBezTo>
                    <a:pt x="129" y="70"/>
                    <a:pt x="129" y="73"/>
                    <a:pt x="128" y="71"/>
                  </a:cubicBezTo>
                  <a:cubicBezTo>
                    <a:pt x="127" y="70"/>
                    <a:pt x="125" y="67"/>
                    <a:pt x="123" y="65"/>
                  </a:cubicBezTo>
                  <a:cubicBezTo>
                    <a:pt x="120" y="64"/>
                    <a:pt x="119" y="65"/>
                    <a:pt x="116" y="64"/>
                  </a:cubicBezTo>
                  <a:cubicBezTo>
                    <a:pt x="114" y="64"/>
                    <a:pt x="116" y="63"/>
                    <a:pt x="112" y="62"/>
                  </a:cubicBezTo>
                  <a:cubicBezTo>
                    <a:pt x="109" y="61"/>
                    <a:pt x="108" y="55"/>
                    <a:pt x="105" y="51"/>
                  </a:cubicBezTo>
                  <a:cubicBezTo>
                    <a:pt x="102" y="47"/>
                    <a:pt x="104" y="30"/>
                    <a:pt x="82" y="15"/>
                  </a:cubicBezTo>
                  <a:cubicBezTo>
                    <a:pt x="59" y="0"/>
                    <a:pt x="39" y="3"/>
                    <a:pt x="27" y="12"/>
                  </a:cubicBezTo>
                  <a:cubicBezTo>
                    <a:pt x="14" y="22"/>
                    <a:pt x="9" y="44"/>
                    <a:pt x="8" y="48"/>
                  </a:cubicBezTo>
                  <a:cubicBezTo>
                    <a:pt x="7" y="52"/>
                    <a:pt x="7" y="63"/>
                    <a:pt x="7" y="77"/>
                  </a:cubicBezTo>
                  <a:cubicBezTo>
                    <a:pt x="8" y="91"/>
                    <a:pt x="4" y="94"/>
                    <a:pt x="4" y="94"/>
                  </a:cubicBezTo>
                  <a:cubicBezTo>
                    <a:pt x="4" y="94"/>
                    <a:pt x="2" y="100"/>
                    <a:pt x="1" y="100"/>
                  </a:cubicBezTo>
                  <a:cubicBezTo>
                    <a:pt x="1" y="101"/>
                    <a:pt x="0" y="102"/>
                    <a:pt x="3" y="105"/>
                  </a:cubicBezTo>
                  <a:cubicBezTo>
                    <a:pt x="6" y="108"/>
                    <a:pt x="15" y="120"/>
                    <a:pt x="17" y="121"/>
                  </a:cubicBezTo>
                  <a:cubicBezTo>
                    <a:pt x="18" y="123"/>
                    <a:pt x="26" y="133"/>
                    <a:pt x="27" y="134"/>
                  </a:cubicBezTo>
                  <a:cubicBezTo>
                    <a:pt x="27" y="135"/>
                    <a:pt x="35" y="142"/>
                    <a:pt x="35" y="143"/>
                  </a:cubicBezTo>
                  <a:cubicBezTo>
                    <a:pt x="36" y="144"/>
                    <a:pt x="37" y="138"/>
                    <a:pt x="38" y="136"/>
                  </a:cubicBezTo>
                  <a:cubicBezTo>
                    <a:pt x="40" y="135"/>
                    <a:pt x="45" y="132"/>
                    <a:pt x="47" y="132"/>
                  </a:cubicBezTo>
                  <a:cubicBezTo>
                    <a:pt x="49" y="132"/>
                    <a:pt x="52" y="130"/>
                    <a:pt x="53" y="129"/>
                  </a:cubicBezTo>
                  <a:cubicBezTo>
                    <a:pt x="54" y="129"/>
                    <a:pt x="57" y="128"/>
                    <a:pt x="57" y="127"/>
                  </a:cubicBezTo>
                  <a:cubicBezTo>
                    <a:pt x="58" y="126"/>
                    <a:pt x="58" y="125"/>
                    <a:pt x="58" y="125"/>
                  </a:cubicBezTo>
                  <a:cubicBezTo>
                    <a:pt x="58" y="125"/>
                    <a:pt x="71" y="114"/>
                    <a:pt x="72" y="110"/>
                  </a:cubicBezTo>
                  <a:cubicBezTo>
                    <a:pt x="73" y="106"/>
                    <a:pt x="77" y="104"/>
                    <a:pt x="79" y="101"/>
                  </a:cubicBezTo>
                  <a:cubicBezTo>
                    <a:pt x="81" y="99"/>
                    <a:pt x="83" y="88"/>
                    <a:pt x="83" y="87"/>
                  </a:cubicBezTo>
                  <a:cubicBezTo>
                    <a:pt x="83" y="86"/>
                    <a:pt x="85" y="86"/>
                    <a:pt x="85" y="86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89"/>
                    <a:pt x="86" y="93"/>
                    <a:pt x="90" y="94"/>
                  </a:cubicBezTo>
                  <a:cubicBezTo>
                    <a:pt x="94" y="96"/>
                    <a:pt x="96" y="94"/>
                    <a:pt x="96" y="94"/>
                  </a:cubicBezTo>
                  <a:cubicBezTo>
                    <a:pt x="96" y="94"/>
                    <a:pt x="98" y="100"/>
                    <a:pt x="103" y="103"/>
                  </a:cubicBezTo>
                  <a:cubicBezTo>
                    <a:pt x="108" y="106"/>
                    <a:pt x="117" y="109"/>
                    <a:pt x="117" y="109"/>
                  </a:cubicBezTo>
                  <a:cubicBezTo>
                    <a:pt x="117" y="109"/>
                    <a:pt x="118" y="110"/>
                    <a:pt x="123" y="111"/>
                  </a:cubicBezTo>
                  <a:cubicBezTo>
                    <a:pt x="128" y="112"/>
                    <a:pt x="131" y="113"/>
                    <a:pt x="134" y="112"/>
                  </a:cubicBezTo>
                  <a:cubicBezTo>
                    <a:pt x="137" y="110"/>
                    <a:pt x="143" y="108"/>
                    <a:pt x="146" y="108"/>
                  </a:cubicBezTo>
                  <a:cubicBezTo>
                    <a:pt x="148" y="108"/>
                    <a:pt x="149" y="101"/>
                    <a:pt x="148" y="100"/>
                  </a:cubicBezTo>
                  <a:cubicBezTo>
                    <a:pt x="148" y="99"/>
                    <a:pt x="144" y="96"/>
                    <a:pt x="144" y="94"/>
                  </a:cubicBezTo>
                  <a:close/>
                  <a:moveTo>
                    <a:pt x="92" y="70"/>
                  </a:moveTo>
                  <a:cubicBezTo>
                    <a:pt x="92" y="70"/>
                    <a:pt x="99" y="69"/>
                    <a:pt x="101" y="69"/>
                  </a:cubicBezTo>
                  <a:cubicBezTo>
                    <a:pt x="104" y="69"/>
                    <a:pt x="102" y="71"/>
                    <a:pt x="99" y="74"/>
                  </a:cubicBezTo>
                  <a:cubicBezTo>
                    <a:pt x="97" y="76"/>
                    <a:pt x="94" y="80"/>
                    <a:pt x="94" y="79"/>
                  </a:cubicBezTo>
                  <a:cubicBezTo>
                    <a:pt x="93" y="78"/>
                    <a:pt x="90" y="76"/>
                    <a:pt x="90" y="76"/>
                  </a:cubicBezTo>
                  <a:cubicBezTo>
                    <a:pt x="92" y="70"/>
                    <a:pt x="92" y="70"/>
                    <a:pt x="92" y="70"/>
                  </a:cubicBezTo>
                  <a:close/>
                  <a:moveTo>
                    <a:pt x="106" y="81"/>
                  </a:moveTo>
                  <a:cubicBezTo>
                    <a:pt x="106" y="81"/>
                    <a:pt x="103" y="85"/>
                    <a:pt x="103" y="85"/>
                  </a:cubicBezTo>
                  <a:cubicBezTo>
                    <a:pt x="102" y="85"/>
                    <a:pt x="102" y="84"/>
                    <a:pt x="106" y="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7"/>
            <p:cNvSpPr/>
            <p:nvPr/>
          </p:nvSpPr>
          <p:spPr>
            <a:xfrm>
              <a:off x="20771280" y="6253200"/>
              <a:ext cx="503640" cy="468720"/>
            </a:xfrm>
            <a:custGeom>
              <a:avLst/>
              <a:gdLst/>
              <a:ahLst/>
              <a:rect l="l" t="t" r="r" b="b"/>
              <a:pathLst>
                <a:path w="98" h="91">
                  <a:moveTo>
                    <a:pt x="98" y="50"/>
                  </a:moveTo>
                  <a:cubicBezTo>
                    <a:pt x="96" y="44"/>
                    <a:pt x="96" y="28"/>
                    <a:pt x="76" y="15"/>
                  </a:cubicBezTo>
                  <a:cubicBezTo>
                    <a:pt x="53" y="0"/>
                    <a:pt x="33" y="3"/>
                    <a:pt x="21" y="12"/>
                  </a:cubicBezTo>
                  <a:cubicBezTo>
                    <a:pt x="8" y="22"/>
                    <a:pt x="3" y="44"/>
                    <a:pt x="2" y="48"/>
                  </a:cubicBezTo>
                  <a:cubicBezTo>
                    <a:pt x="1" y="52"/>
                    <a:pt x="1" y="63"/>
                    <a:pt x="1" y="77"/>
                  </a:cubicBezTo>
                  <a:cubicBezTo>
                    <a:pt x="1" y="83"/>
                    <a:pt x="1" y="88"/>
                    <a:pt x="0" y="91"/>
                  </a:cubicBezTo>
                  <a:cubicBezTo>
                    <a:pt x="0" y="91"/>
                    <a:pt x="5" y="90"/>
                    <a:pt x="6" y="86"/>
                  </a:cubicBezTo>
                  <a:cubicBezTo>
                    <a:pt x="7" y="81"/>
                    <a:pt x="0" y="70"/>
                    <a:pt x="2" y="58"/>
                  </a:cubicBezTo>
                  <a:cubicBezTo>
                    <a:pt x="5" y="46"/>
                    <a:pt x="8" y="45"/>
                    <a:pt x="10" y="46"/>
                  </a:cubicBezTo>
                  <a:cubicBezTo>
                    <a:pt x="12" y="46"/>
                    <a:pt x="17" y="48"/>
                    <a:pt x="18" y="53"/>
                  </a:cubicBezTo>
                  <a:cubicBezTo>
                    <a:pt x="20" y="58"/>
                    <a:pt x="21" y="64"/>
                    <a:pt x="20" y="66"/>
                  </a:cubicBezTo>
                  <a:cubicBezTo>
                    <a:pt x="19" y="68"/>
                    <a:pt x="19" y="72"/>
                    <a:pt x="21" y="71"/>
                  </a:cubicBezTo>
                  <a:cubicBezTo>
                    <a:pt x="24" y="70"/>
                    <a:pt x="28" y="60"/>
                    <a:pt x="32" y="57"/>
                  </a:cubicBezTo>
                  <a:cubicBezTo>
                    <a:pt x="35" y="54"/>
                    <a:pt x="39" y="53"/>
                    <a:pt x="42" y="53"/>
                  </a:cubicBezTo>
                  <a:cubicBezTo>
                    <a:pt x="46" y="53"/>
                    <a:pt x="49" y="53"/>
                    <a:pt x="49" y="49"/>
                  </a:cubicBezTo>
                  <a:cubicBezTo>
                    <a:pt x="49" y="46"/>
                    <a:pt x="52" y="41"/>
                    <a:pt x="54" y="40"/>
                  </a:cubicBezTo>
                  <a:cubicBezTo>
                    <a:pt x="56" y="40"/>
                    <a:pt x="60" y="42"/>
                    <a:pt x="62" y="41"/>
                  </a:cubicBezTo>
                  <a:cubicBezTo>
                    <a:pt x="63" y="40"/>
                    <a:pt x="52" y="49"/>
                    <a:pt x="57" y="48"/>
                  </a:cubicBezTo>
                  <a:cubicBezTo>
                    <a:pt x="61" y="46"/>
                    <a:pt x="67" y="43"/>
                    <a:pt x="65" y="46"/>
                  </a:cubicBezTo>
                  <a:cubicBezTo>
                    <a:pt x="63" y="50"/>
                    <a:pt x="60" y="55"/>
                    <a:pt x="66" y="52"/>
                  </a:cubicBezTo>
                  <a:cubicBezTo>
                    <a:pt x="72" y="48"/>
                    <a:pt x="72" y="50"/>
                    <a:pt x="71" y="53"/>
                  </a:cubicBezTo>
                  <a:cubicBezTo>
                    <a:pt x="70" y="55"/>
                    <a:pt x="69" y="58"/>
                    <a:pt x="72" y="55"/>
                  </a:cubicBezTo>
                  <a:cubicBezTo>
                    <a:pt x="76" y="52"/>
                    <a:pt x="78" y="52"/>
                    <a:pt x="76" y="56"/>
                  </a:cubicBezTo>
                  <a:cubicBezTo>
                    <a:pt x="74" y="59"/>
                    <a:pt x="73" y="61"/>
                    <a:pt x="76" y="59"/>
                  </a:cubicBezTo>
                  <a:cubicBezTo>
                    <a:pt x="79" y="56"/>
                    <a:pt x="81" y="57"/>
                    <a:pt x="81" y="58"/>
                  </a:cubicBezTo>
                  <a:cubicBezTo>
                    <a:pt x="81" y="60"/>
                    <a:pt x="80" y="63"/>
                    <a:pt x="83" y="61"/>
                  </a:cubicBezTo>
                  <a:cubicBezTo>
                    <a:pt x="87" y="59"/>
                    <a:pt x="87" y="61"/>
                    <a:pt x="87" y="62"/>
                  </a:cubicBezTo>
                  <a:cubicBezTo>
                    <a:pt x="88" y="62"/>
                    <a:pt x="93" y="63"/>
                    <a:pt x="94" y="62"/>
                  </a:cubicBezTo>
                  <a:cubicBezTo>
                    <a:pt x="96" y="61"/>
                    <a:pt x="96" y="57"/>
                    <a:pt x="95" y="56"/>
                  </a:cubicBezTo>
                  <a:cubicBezTo>
                    <a:pt x="94" y="55"/>
                    <a:pt x="95" y="49"/>
                    <a:pt x="98" y="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8"/>
            <p:cNvSpPr/>
            <p:nvPr/>
          </p:nvSpPr>
          <p:spPr>
            <a:xfrm>
              <a:off x="21340800" y="6753240"/>
              <a:ext cx="187920" cy="84240"/>
            </a:xfrm>
            <a:custGeom>
              <a:avLst/>
              <a:gdLst/>
              <a:ahLst/>
              <a:rect l="l" t="t" r="r" b="b"/>
              <a:pathLst>
                <a:path w="36" h="17">
                  <a:moveTo>
                    <a:pt x="1" y="12"/>
                  </a:moveTo>
                  <a:cubicBezTo>
                    <a:pt x="0" y="14"/>
                    <a:pt x="0" y="15"/>
                    <a:pt x="2" y="16"/>
                  </a:cubicBezTo>
                  <a:cubicBezTo>
                    <a:pt x="4" y="17"/>
                    <a:pt x="9" y="16"/>
                    <a:pt x="13" y="15"/>
                  </a:cubicBezTo>
                  <a:cubicBezTo>
                    <a:pt x="11" y="15"/>
                    <a:pt x="9" y="14"/>
                    <a:pt x="6" y="14"/>
                  </a:cubicBezTo>
                  <a:cubicBezTo>
                    <a:pt x="3" y="13"/>
                    <a:pt x="2" y="13"/>
                    <a:pt x="1" y="12"/>
                  </a:cubicBezTo>
                  <a:close/>
                  <a:moveTo>
                    <a:pt x="18" y="14"/>
                  </a:moveTo>
                  <a:cubicBezTo>
                    <a:pt x="20" y="15"/>
                    <a:pt x="22" y="15"/>
                    <a:pt x="25" y="15"/>
                  </a:cubicBezTo>
                  <a:cubicBezTo>
                    <a:pt x="30" y="15"/>
                    <a:pt x="34" y="12"/>
                    <a:pt x="35" y="11"/>
                  </a:cubicBezTo>
                  <a:cubicBezTo>
                    <a:pt x="36" y="9"/>
                    <a:pt x="35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1"/>
                    <a:pt x="31" y="2"/>
                    <a:pt x="31" y="3"/>
                  </a:cubicBezTo>
                  <a:cubicBezTo>
                    <a:pt x="32" y="4"/>
                    <a:pt x="31" y="11"/>
                    <a:pt x="29" y="11"/>
                  </a:cubicBezTo>
                  <a:cubicBezTo>
                    <a:pt x="26" y="11"/>
                    <a:pt x="21" y="13"/>
                    <a:pt x="18" y="1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9"/>
            <p:cNvSpPr/>
            <p:nvPr/>
          </p:nvSpPr>
          <p:spPr>
            <a:xfrm>
              <a:off x="20967480" y="7183800"/>
              <a:ext cx="780480" cy="353520"/>
            </a:xfrm>
            <a:custGeom>
              <a:avLst/>
              <a:gdLst/>
              <a:ahLst/>
              <a:rect l="l" t="t" r="r" b="b"/>
              <a:pathLst>
                <a:path w="152" h="69">
                  <a:moveTo>
                    <a:pt x="6" y="53"/>
                  </a:moveTo>
                  <a:cubicBezTo>
                    <a:pt x="9" y="52"/>
                    <a:pt x="12" y="51"/>
                    <a:pt x="16" y="50"/>
                  </a:cubicBezTo>
                  <a:cubicBezTo>
                    <a:pt x="16" y="50"/>
                    <a:pt x="70" y="14"/>
                    <a:pt x="75" y="10"/>
                  </a:cubicBezTo>
                  <a:cubicBezTo>
                    <a:pt x="80" y="7"/>
                    <a:pt x="89" y="0"/>
                    <a:pt x="89" y="0"/>
                  </a:cubicBezTo>
                  <a:cubicBezTo>
                    <a:pt x="89" y="0"/>
                    <a:pt x="129" y="17"/>
                    <a:pt x="152" y="19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40" y="29"/>
                    <a:pt x="128" y="35"/>
                    <a:pt x="117" y="41"/>
                  </a:cubicBezTo>
                  <a:cubicBezTo>
                    <a:pt x="94" y="50"/>
                    <a:pt x="72" y="59"/>
                    <a:pt x="49" y="69"/>
                  </a:cubicBezTo>
                  <a:cubicBezTo>
                    <a:pt x="49" y="69"/>
                    <a:pt x="0" y="61"/>
                    <a:pt x="6" y="5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CustomShape 10"/>
            <p:cNvSpPr/>
            <p:nvPr/>
          </p:nvSpPr>
          <p:spPr>
            <a:xfrm>
              <a:off x="20963880" y="7183800"/>
              <a:ext cx="784080" cy="353520"/>
            </a:xfrm>
            <a:custGeom>
              <a:avLst/>
              <a:gdLst/>
              <a:ahLst/>
              <a:rect l="l" t="t" r="r" b="b"/>
              <a:pathLst>
                <a:path w="153" h="69">
                  <a:moveTo>
                    <a:pt x="6" y="52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8" y="48"/>
                    <a:pt x="71" y="14"/>
                    <a:pt x="76" y="10"/>
                  </a:cubicBezTo>
                  <a:cubicBezTo>
                    <a:pt x="80" y="7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130" y="16"/>
                    <a:pt x="153" y="18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0" y="61"/>
                    <a:pt x="6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lose/>
                  <a:moveTo>
                    <a:pt x="17" y="50"/>
                  </a:moveTo>
                  <a:cubicBezTo>
                    <a:pt x="7" y="53"/>
                    <a:pt x="7" y="53"/>
                    <a:pt x="7" y="53"/>
                  </a:cubicBezTo>
                  <a:cubicBezTo>
                    <a:pt x="2" y="60"/>
                    <a:pt x="48" y="68"/>
                    <a:pt x="50" y="68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31" y="17"/>
                    <a:pt x="93" y="2"/>
                    <a:pt x="91" y="1"/>
                  </a:cubicBezTo>
                  <a:cubicBezTo>
                    <a:pt x="89" y="1"/>
                    <a:pt x="80" y="7"/>
                    <a:pt x="76" y="11"/>
                  </a:cubicBezTo>
                  <a:cubicBezTo>
                    <a:pt x="71" y="14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CustomShape 11"/>
            <p:cNvSpPr/>
            <p:nvPr/>
          </p:nvSpPr>
          <p:spPr>
            <a:xfrm>
              <a:off x="21013560" y="7233840"/>
              <a:ext cx="734400" cy="230400"/>
            </a:xfrm>
            <a:custGeom>
              <a:avLst/>
              <a:gdLst/>
              <a:ahLst/>
              <a:rect l="l" t="t" r="r" b="b"/>
              <a:pathLst>
                <a:path w="191" h="60">
                  <a:moveTo>
                    <a:pt x="0" y="59"/>
                  </a:moveTo>
                  <a:lnTo>
                    <a:pt x="110" y="0"/>
                  </a:lnTo>
                  <a:lnTo>
                    <a:pt x="191" y="12"/>
                  </a:lnTo>
                  <a:lnTo>
                    <a:pt x="191" y="17"/>
                  </a:lnTo>
                  <a:lnTo>
                    <a:pt x="111" y="7"/>
                  </a:lnTo>
                  <a:lnTo>
                    <a:pt x="8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CustomShape 12"/>
            <p:cNvSpPr/>
            <p:nvPr/>
          </p:nvSpPr>
          <p:spPr>
            <a:xfrm>
              <a:off x="21013560" y="7230240"/>
              <a:ext cx="734400" cy="234360"/>
            </a:xfrm>
            <a:custGeom>
              <a:avLst/>
              <a:gdLst/>
              <a:ahLst/>
              <a:rect l="l" t="t" r="r" b="b"/>
              <a:pathLst>
                <a:path w="191" h="61">
                  <a:moveTo>
                    <a:pt x="0" y="6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91" y="13"/>
                  </a:lnTo>
                  <a:lnTo>
                    <a:pt x="191" y="18"/>
                  </a:lnTo>
                  <a:lnTo>
                    <a:pt x="111" y="9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  <a:moveTo>
                    <a:pt x="110" y="1"/>
                  </a:moveTo>
                  <a:lnTo>
                    <a:pt x="1" y="60"/>
                  </a:lnTo>
                  <a:lnTo>
                    <a:pt x="8" y="6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90" y="18"/>
                  </a:lnTo>
                  <a:lnTo>
                    <a:pt x="190" y="13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13"/>
            <p:cNvSpPr/>
            <p:nvPr/>
          </p:nvSpPr>
          <p:spPr>
            <a:xfrm>
              <a:off x="21025440" y="7260840"/>
              <a:ext cx="722520" cy="276480"/>
            </a:xfrm>
            <a:custGeom>
              <a:avLst/>
              <a:gdLst/>
              <a:ahLst/>
              <a:rect l="l" t="t" r="r" b="b"/>
              <a:pathLst>
                <a:path w="141" h="54">
                  <a:moveTo>
                    <a:pt x="141" y="8"/>
                  </a:moveTo>
                  <a:cubicBezTo>
                    <a:pt x="129" y="14"/>
                    <a:pt x="117" y="20"/>
                    <a:pt x="106" y="26"/>
                  </a:cubicBezTo>
                  <a:cubicBezTo>
                    <a:pt x="83" y="35"/>
                    <a:pt x="61" y="44"/>
                    <a:pt x="38" y="54"/>
                  </a:cubicBezTo>
                  <a:cubicBezTo>
                    <a:pt x="38" y="54"/>
                    <a:pt x="15" y="50"/>
                    <a:pt x="2" y="45"/>
                  </a:cubicBezTo>
                  <a:cubicBezTo>
                    <a:pt x="1" y="44"/>
                    <a:pt x="0" y="43"/>
                    <a:pt x="1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41" y="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14"/>
            <p:cNvSpPr/>
            <p:nvPr/>
          </p:nvSpPr>
          <p:spPr>
            <a:xfrm>
              <a:off x="21025440" y="7260840"/>
              <a:ext cx="722520" cy="276480"/>
            </a:xfrm>
            <a:custGeom>
              <a:avLst/>
              <a:gdLst/>
              <a:ahLst/>
              <a:rect l="l" t="t" r="r" b="b"/>
              <a:pathLst>
                <a:path w="141" h="54">
                  <a:moveTo>
                    <a:pt x="141" y="9"/>
                  </a:move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4"/>
                    <a:pt x="15" y="50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4"/>
                    <a:pt x="1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1" y="9"/>
                    <a:pt x="141" y="9"/>
                    <a:pt x="141" y="9"/>
                  </a:cubicBezTo>
                  <a:close/>
                  <a:moveTo>
                    <a:pt x="106" y="26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14" y="49"/>
                    <a:pt x="36" y="53"/>
                    <a:pt x="38" y="53"/>
                  </a:cubicBezTo>
                  <a:lnTo>
                    <a:pt x="106" y="2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15"/>
            <p:cNvSpPr/>
            <p:nvPr/>
          </p:nvSpPr>
          <p:spPr>
            <a:xfrm>
              <a:off x="20725200" y="7434000"/>
              <a:ext cx="461160" cy="257400"/>
            </a:xfrm>
            <a:custGeom>
              <a:avLst/>
              <a:gdLst/>
              <a:ahLst/>
              <a:rect l="l" t="t" r="r" b="b"/>
              <a:pathLst>
                <a:path w="90" h="50">
                  <a:moveTo>
                    <a:pt x="12" y="5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0" y="36"/>
                    <a:pt x="2" y="39"/>
                  </a:cubicBezTo>
                  <a:cubicBezTo>
                    <a:pt x="4" y="41"/>
                    <a:pt x="9" y="41"/>
                    <a:pt x="9" y="41"/>
                  </a:cubicBezTo>
                  <a:cubicBezTo>
                    <a:pt x="9" y="41"/>
                    <a:pt x="16" y="43"/>
                    <a:pt x="19" y="44"/>
                  </a:cubicBezTo>
                  <a:cubicBezTo>
                    <a:pt x="21" y="46"/>
                    <a:pt x="35" y="50"/>
                    <a:pt x="39" y="50"/>
                  </a:cubicBezTo>
                  <a:cubicBezTo>
                    <a:pt x="43" y="49"/>
                    <a:pt x="52" y="47"/>
                    <a:pt x="53" y="45"/>
                  </a:cubicBezTo>
                  <a:cubicBezTo>
                    <a:pt x="54" y="44"/>
                    <a:pt x="54" y="40"/>
                    <a:pt x="54" y="40"/>
                  </a:cubicBezTo>
                  <a:cubicBezTo>
                    <a:pt x="54" y="40"/>
                    <a:pt x="61" y="38"/>
                    <a:pt x="62" y="35"/>
                  </a:cubicBezTo>
                  <a:cubicBezTo>
                    <a:pt x="63" y="32"/>
                    <a:pt x="60" y="29"/>
                    <a:pt x="60" y="29"/>
                  </a:cubicBezTo>
                  <a:cubicBezTo>
                    <a:pt x="60" y="29"/>
                    <a:pt x="66" y="28"/>
                    <a:pt x="66" y="24"/>
                  </a:cubicBezTo>
                  <a:cubicBezTo>
                    <a:pt x="66" y="21"/>
                    <a:pt x="65" y="17"/>
                    <a:pt x="65" y="17"/>
                  </a:cubicBezTo>
                  <a:cubicBezTo>
                    <a:pt x="65" y="17"/>
                    <a:pt x="77" y="15"/>
                    <a:pt x="81" y="14"/>
                  </a:cubicBezTo>
                  <a:cubicBezTo>
                    <a:pt x="86" y="13"/>
                    <a:pt x="90" y="13"/>
                    <a:pt x="89" y="9"/>
                  </a:cubicBezTo>
                  <a:cubicBezTo>
                    <a:pt x="88" y="6"/>
                    <a:pt x="87" y="5"/>
                    <a:pt x="83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47" y="1"/>
                    <a:pt x="43" y="1"/>
                  </a:cubicBezTo>
                  <a:cubicBezTo>
                    <a:pt x="38" y="0"/>
                    <a:pt x="33" y="0"/>
                    <a:pt x="27" y="1"/>
                  </a:cubicBezTo>
                  <a:cubicBezTo>
                    <a:pt x="22" y="3"/>
                    <a:pt x="19" y="2"/>
                    <a:pt x="12" y="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Application>Collabora_Office/6.2.10.17$Linux_X86_64 LibreOffice_project/207471efd99fe953f8d057691833f903ceb4b18a</Application>
  <Words>175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Janko Harej</dc:creator>
  <dc:description/>
  <dc:language>sl-SI</dc:language>
  <cp:lastModifiedBy/>
  <dcterms:modified xsi:type="dcterms:W3CDTF">2021-02-10T17:14:39Z</dcterms:modified>
  <cp:revision>67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